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16113" cy="12673013"/>
  <p:notesSz cx="6858000" cy="9144000"/>
  <p:defaultTextStyle>
    <a:defPPr>
      <a:defRPr lang="el-GR"/>
    </a:defPPr>
    <a:lvl1pPr marL="0" algn="l" defTabSz="1223467" rtl="0" eaLnBrk="1" latinLnBrk="0" hangingPunct="1">
      <a:defRPr sz="2408" kern="1200">
        <a:solidFill>
          <a:schemeClr val="tx1"/>
        </a:solidFill>
        <a:latin typeface="+mn-lt"/>
        <a:ea typeface="+mn-ea"/>
        <a:cs typeface="+mn-cs"/>
      </a:defRPr>
    </a:lvl1pPr>
    <a:lvl2pPr marL="611734" algn="l" defTabSz="1223467" rtl="0" eaLnBrk="1" latinLnBrk="0" hangingPunct="1">
      <a:defRPr sz="2408" kern="1200">
        <a:solidFill>
          <a:schemeClr val="tx1"/>
        </a:solidFill>
        <a:latin typeface="+mn-lt"/>
        <a:ea typeface="+mn-ea"/>
        <a:cs typeface="+mn-cs"/>
      </a:defRPr>
    </a:lvl2pPr>
    <a:lvl3pPr marL="1223467" algn="l" defTabSz="1223467" rtl="0" eaLnBrk="1" latinLnBrk="0" hangingPunct="1">
      <a:defRPr sz="2408" kern="1200">
        <a:solidFill>
          <a:schemeClr val="tx1"/>
        </a:solidFill>
        <a:latin typeface="+mn-lt"/>
        <a:ea typeface="+mn-ea"/>
        <a:cs typeface="+mn-cs"/>
      </a:defRPr>
    </a:lvl3pPr>
    <a:lvl4pPr marL="1835201" algn="l" defTabSz="1223467" rtl="0" eaLnBrk="1" latinLnBrk="0" hangingPunct="1">
      <a:defRPr sz="2408" kern="1200">
        <a:solidFill>
          <a:schemeClr val="tx1"/>
        </a:solidFill>
        <a:latin typeface="+mn-lt"/>
        <a:ea typeface="+mn-ea"/>
        <a:cs typeface="+mn-cs"/>
      </a:defRPr>
    </a:lvl4pPr>
    <a:lvl5pPr marL="2446934" algn="l" defTabSz="1223467" rtl="0" eaLnBrk="1" latinLnBrk="0" hangingPunct="1">
      <a:defRPr sz="2408" kern="1200">
        <a:solidFill>
          <a:schemeClr val="tx1"/>
        </a:solidFill>
        <a:latin typeface="+mn-lt"/>
        <a:ea typeface="+mn-ea"/>
        <a:cs typeface="+mn-cs"/>
      </a:defRPr>
    </a:lvl5pPr>
    <a:lvl6pPr marL="3058668" algn="l" defTabSz="1223467" rtl="0" eaLnBrk="1" latinLnBrk="0" hangingPunct="1">
      <a:defRPr sz="2408" kern="1200">
        <a:solidFill>
          <a:schemeClr val="tx1"/>
        </a:solidFill>
        <a:latin typeface="+mn-lt"/>
        <a:ea typeface="+mn-ea"/>
        <a:cs typeface="+mn-cs"/>
      </a:defRPr>
    </a:lvl6pPr>
    <a:lvl7pPr marL="3670402" algn="l" defTabSz="1223467" rtl="0" eaLnBrk="1" latinLnBrk="0" hangingPunct="1">
      <a:defRPr sz="2408" kern="1200">
        <a:solidFill>
          <a:schemeClr val="tx1"/>
        </a:solidFill>
        <a:latin typeface="+mn-lt"/>
        <a:ea typeface="+mn-ea"/>
        <a:cs typeface="+mn-cs"/>
      </a:defRPr>
    </a:lvl7pPr>
    <a:lvl8pPr marL="4282135" algn="l" defTabSz="1223467" rtl="0" eaLnBrk="1" latinLnBrk="0" hangingPunct="1">
      <a:defRPr sz="2408" kern="1200">
        <a:solidFill>
          <a:schemeClr val="tx1"/>
        </a:solidFill>
        <a:latin typeface="+mn-lt"/>
        <a:ea typeface="+mn-ea"/>
        <a:cs typeface="+mn-cs"/>
      </a:defRPr>
    </a:lvl8pPr>
    <a:lvl9pPr marL="4893869" algn="l" defTabSz="1223467" rtl="0" eaLnBrk="1" latinLnBrk="0" hangingPunct="1">
      <a:defRPr sz="240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7" userDrawn="1">
          <p15:clr>
            <a:srgbClr val="A4A3A4"/>
          </p15:clr>
        </p15:guide>
        <p15:guide id="2" pos="46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30" d="100"/>
          <a:sy n="30" d="100"/>
        </p:scale>
        <p:origin x="96" y="432"/>
      </p:cViewPr>
      <p:guideLst>
        <p:guide orient="horz" pos="4037"/>
        <p:guide pos="46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6209" y="2074033"/>
            <a:ext cx="12423696" cy="4412086"/>
          </a:xfrm>
        </p:spPr>
        <p:txBody>
          <a:bodyPr anchor="b"/>
          <a:lstStyle>
            <a:lvl1pPr algn="ctr">
              <a:defRPr sz="95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7014" y="6656266"/>
            <a:ext cx="10962085" cy="3059710"/>
          </a:xfrm>
        </p:spPr>
        <p:txBody>
          <a:bodyPr/>
          <a:lstStyle>
            <a:lvl1pPr marL="0" indent="0" algn="ctr">
              <a:buNone/>
              <a:defRPr sz="3836"/>
            </a:lvl1pPr>
            <a:lvl2pPr marL="730788" indent="0" algn="ctr">
              <a:buNone/>
              <a:defRPr sz="3197"/>
            </a:lvl2pPr>
            <a:lvl3pPr marL="1461577" indent="0" algn="ctr">
              <a:buNone/>
              <a:defRPr sz="2877"/>
            </a:lvl3pPr>
            <a:lvl4pPr marL="2192365" indent="0" algn="ctr">
              <a:buNone/>
              <a:defRPr sz="2557"/>
            </a:lvl4pPr>
            <a:lvl5pPr marL="2923154" indent="0" algn="ctr">
              <a:buNone/>
              <a:defRPr sz="2557"/>
            </a:lvl5pPr>
            <a:lvl6pPr marL="3653942" indent="0" algn="ctr">
              <a:buNone/>
              <a:defRPr sz="2557"/>
            </a:lvl6pPr>
            <a:lvl7pPr marL="4384731" indent="0" algn="ctr">
              <a:buNone/>
              <a:defRPr sz="2557"/>
            </a:lvl7pPr>
            <a:lvl8pPr marL="5115519" indent="0" algn="ctr">
              <a:buNone/>
              <a:defRPr sz="2557"/>
            </a:lvl8pPr>
            <a:lvl9pPr marL="5846308" indent="0" algn="ctr">
              <a:buNone/>
              <a:defRPr sz="2557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0999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9708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59657" y="674720"/>
            <a:ext cx="3151599" cy="1073979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4858" y="674720"/>
            <a:ext cx="9272097" cy="1073979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6375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7479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246" y="3159456"/>
            <a:ext cx="12606397" cy="5271620"/>
          </a:xfrm>
        </p:spPr>
        <p:txBody>
          <a:bodyPr anchor="b"/>
          <a:lstStyle>
            <a:lvl1pPr>
              <a:defRPr sz="959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7246" y="8480948"/>
            <a:ext cx="12606397" cy="2772221"/>
          </a:xfrm>
        </p:spPr>
        <p:txBody>
          <a:bodyPr/>
          <a:lstStyle>
            <a:lvl1pPr marL="0" indent="0">
              <a:buNone/>
              <a:defRPr sz="3836">
                <a:solidFill>
                  <a:schemeClr val="tx1"/>
                </a:solidFill>
              </a:defRPr>
            </a:lvl1pPr>
            <a:lvl2pPr marL="730788" indent="0">
              <a:buNone/>
              <a:defRPr sz="3197">
                <a:solidFill>
                  <a:schemeClr val="tx1">
                    <a:tint val="75000"/>
                  </a:schemeClr>
                </a:solidFill>
              </a:defRPr>
            </a:lvl2pPr>
            <a:lvl3pPr marL="1461577" indent="0">
              <a:buNone/>
              <a:defRPr sz="2877">
                <a:solidFill>
                  <a:schemeClr val="tx1">
                    <a:tint val="75000"/>
                  </a:schemeClr>
                </a:solidFill>
              </a:defRPr>
            </a:lvl3pPr>
            <a:lvl4pPr marL="2192365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4pPr>
            <a:lvl5pPr marL="2923154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5pPr>
            <a:lvl6pPr marL="3653942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6pPr>
            <a:lvl7pPr marL="4384731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7pPr>
            <a:lvl8pPr marL="5115519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8pPr>
            <a:lvl9pPr marL="5846308" indent="0">
              <a:buNone/>
              <a:defRPr sz="25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0313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4858" y="3373603"/>
            <a:ext cx="6211848" cy="80409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9407" y="3373603"/>
            <a:ext cx="6211848" cy="80409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5637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2" y="674723"/>
            <a:ext cx="12606397" cy="24495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6763" y="3106649"/>
            <a:ext cx="6183300" cy="1522521"/>
          </a:xfrm>
        </p:spPr>
        <p:txBody>
          <a:bodyPr anchor="b"/>
          <a:lstStyle>
            <a:lvl1pPr marL="0" indent="0">
              <a:buNone/>
              <a:defRPr sz="3836" b="1"/>
            </a:lvl1pPr>
            <a:lvl2pPr marL="730788" indent="0">
              <a:buNone/>
              <a:defRPr sz="3197" b="1"/>
            </a:lvl2pPr>
            <a:lvl3pPr marL="1461577" indent="0">
              <a:buNone/>
              <a:defRPr sz="2877" b="1"/>
            </a:lvl3pPr>
            <a:lvl4pPr marL="2192365" indent="0">
              <a:buNone/>
              <a:defRPr sz="2557" b="1"/>
            </a:lvl4pPr>
            <a:lvl5pPr marL="2923154" indent="0">
              <a:buNone/>
              <a:defRPr sz="2557" b="1"/>
            </a:lvl5pPr>
            <a:lvl6pPr marL="3653942" indent="0">
              <a:buNone/>
              <a:defRPr sz="2557" b="1"/>
            </a:lvl6pPr>
            <a:lvl7pPr marL="4384731" indent="0">
              <a:buNone/>
              <a:defRPr sz="2557" b="1"/>
            </a:lvl7pPr>
            <a:lvl8pPr marL="5115519" indent="0">
              <a:buNone/>
              <a:defRPr sz="2557" b="1"/>
            </a:lvl8pPr>
            <a:lvl9pPr marL="5846308" indent="0">
              <a:buNone/>
              <a:defRPr sz="255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6763" y="4629170"/>
            <a:ext cx="6183300" cy="68088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99408" y="3106649"/>
            <a:ext cx="6213752" cy="1522521"/>
          </a:xfrm>
        </p:spPr>
        <p:txBody>
          <a:bodyPr anchor="b"/>
          <a:lstStyle>
            <a:lvl1pPr marL="0" indent="0">
              <a:buNone/>
              <a:defRPr sz="3836" b="1"/>
            </a:lvl1pPr>
            <a:lvl2pPr marL="730788" indent="0">
              <a:buNone/>
              <a:defRPr sz="3197" b="1"/>
            </a:lvl2pPr>
            <a:lvl3pPr marL="1461577" indent="0">
              <a:buNone/>
              <a:defRPr sz="2877" b="1"/>
            </a:lvl3pPr>
            <a:lvl4pPr marL="2192365" indent="0">
              <a:buNone/>
              <a:defRPr sz="2557" b="1"/>
            </a:lvl4pPr>
            <a:lvl5pPr marL="2923154" indent="0">
              <a:buNone/>
              <a:defRPr sz="2557" b="1"/>
            </a:lvl5pPr>
            <a:lvl6pPr marL="3653942" indent="0">
              <a:buNone/>
              <a:defRPr sz="2557" b="1"/>
            </a:lvl6pPr>
            <a:lvl7pPr marL="4384731" indent="0">
              <a:buNone/>
              <a:defRPr sz="2557" b="1"/>
            </a:lvl7pPr>
            <a:lvl8pPr marL="5115519" indent="0">
              <a:buNone/>
              <a:defRPr sz="2557" b="1"/>
            </a:lvl8pPr>
            <a:lvl9pPr marL="5846308" indent="0">
              <a:buNone/>
              <a:defRPr sz="255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99408" y="4629170"/>
            <a:ext cx="6213752" cy="68088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256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80191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5096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1" y="844868"/>
            <a:ext cx="4714077" cy="2957036"/>
          </a:xfrm>
        </p:spPr>
        <p:txBody>
          <a:bodyPr anchor="b"/>
          <a:lstStyle>
            <a:lvl1pPr>
              <a:defRPr sz="511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3752" y="1824682"/>
            <a:ext cx="7399407" cy="9006053"/>
          </a:xfrm>
        </p:spPr>
        <p:txBody>
          <a:bodyPr/>
          <a:lstStyle>
            <a:lvl1pPr>
              <a:defRPr sz="5115"/>
            </a:lvl1pPr>
            <a:lvl2pPr>
              <a:defRPr sz="4476"/>
            </a:lvl2pPr>
            <a:lvl3pPr>
              <a:defRPr sz="3836"/>
            </a:lvl3pPr>
            <a:lvl4pPr>
              <a:defRPr sz="3197"/>
            </a:lvl4pPr>
            <a:lvl5pPr>
              <a:defRPr sz="3197"/>
            </a:lvl5pPr>
            <a:lvl6pPr>
              <a:defRPr sz="3197"/>
            </a:lvl6pPr>
            <a:lvl7pPr>
              <a:defRPr sz="3197"/>
            </a:lvl7pPr>
            <a:lvl8pPr>
              <a:defRPr sz="3197"/>
            </a:lvl8pPr>
            <a:lvl9pPr>
              <a:defRPr sz="319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6761" y="3801904"/>
            <a:ext cx="4714077" cy="7043497"/>
          </a:xfrm>
        </p:spPr>
        <p:txBody>
          <a:bodyPr/>
          <a:lstStyle>
            <a:lvl1pPr marL="0" indent="0">
              <a:buNone/>
              <a:defRPr sz="2557"/>
            </a:lvl1pPr>
            <a:lvl2pPr marL="730788" indent="0">
              <a:buNone/>
              <a:defRPr sz="2238"/>
            </a:lvl2pPr>
            <a:lvl3pPr marL="1461577" indent="0">
              <a:buNone/>
              <a:defRPr sz="1918"/>
            </a:lvl3pPr>
            <a:lvl4pPr marL="2192365" indent="0">
              <a:buNone/>
              <a:defRPr sz="1598"/>
            </a:lvl4pPr>
            <a:lvl5pPr marL="2923154" indent="0">
              <a:buNone/>
              <a:defRPr sz="1598"/>
            </a:lvl5pPr>
            <a:lvl6pPr marL="3653942" indent="0">
              <a:buNone/>
              <a:defRPr sz="1598"/>
            </a:lvl6pPr>
            <a:lvl7pPr marL="4384731" indent="0">
              <a:buNone/>
              <a:defRPr sz="1598"/>
            </a:lvl7pPr>
            <a:lvl8pPr marL="5115519" indent="0">
              <a:buNone/>
              <a:defRPr sz="1598"/>
            </a:lvl8pPr>
            <a:lvl9pPr marL="5846308" indent="0">
              <a:buNone/>
              <a:defRPr sz="159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5254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761" y="844868"/>
            <a:ext cx="4714077" cy="2957036"/>
          </a:xfrm>
        </p:spPr>
        <p:txBody>
          <a:bodyPr anchor="b"/>
          <a:lstStyle>
            <a:lvl1pPr>
              <a:defRPr sz="5115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3752" y="1824682"/>
            <a:ext cx="7399407" cy="9006053"/>
          </a:xfrm>
        </p:spPr>
        <p:txBody>
          <a:bodyPr anchor="t"/>
          <a:lstStyle>
            <a:lvl1pPr marL="0" indent="0">
              <a:buNone/>
              <a:defRPr sz="5115"/>
            </a:lvl1pPr>
            <a:lvl2pPr marL="730788" indent="0">
              <a:buNone/>
              <a:defRPr sz="4476"/>
            </a:lvl2pPr>
            <a:lvl3pPr marL="1461577" indent="0">
              <a:buNone/>
              <a:defRPr sz="3836"/>
            </a:lvl3pPr>
            <a:lvl4pPr marL="2192365" indent="0">
              <a:buNone/>
              <a:defRPr sz="3197"/>
            </a:lvl4pPr>
            <a:lvl5pPr marL="2923154" indent="0">
              <a:buNone/>
              <a:defRPr sz="3197"/>
            </a:lvl5pPr>
            <a:lvl6pPr marL="3653942" indent="0">
              <a:buNone/>
              <a:defRPr sz="3197"/>
            </a:lvl6pPr>
            <a:lvl7pPr marL="4384731" indent="0">
              <a:buNone/>
              <a:defRPr sz="3197"/>
            </a:lvl7pPr>
            <a:lvl8pPr marL="5115519" indent="0">
              <a:buNone/>
              <a:defRPr sz="3197"/>
            </a:lvl8pPr>
            <a:lvl9pPr marL="5846308" indent="0">
              <a:buNone/>
              <a:defRPr sz="319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6761" y="3801904"/>
            <a:ext cx="4714077" cy="7043497"/>
          </a:xfrm>
        </p:spPr>
        <p:txBody>
          <a:bodyPr/>
          <a:lstStyle>
            <a:lvl1pPr marL="0" indent="0">
              <a:buNone/>
              <a:defRPr sz="2557"/>
            </a:lvl1pPr>
            <a:lvl2pPr marL="730788" indent="0">
              <a:buNone/>
              <a:defRPr sz="2238"/>
            </a:lvl2pPr>
            <a:lvl3pPr marL="1461577" indent="0">
              <a:buNone/>
              <a:defRPr sz="1918"/>
            </a:lvl3pPr>
            <a:lvl4pPr marL="2192365" indent="0">
              <a:buNone/>
              <a:defRPr sz="1598"/>
            </a:lvl4pPr>
            <a:lvl5pPr marL="2923154" indent="0">
              <a:buNone/>
              <a:defRPr sz="1598"/>
            </a:lvl5pPr>
            <a:lvl6pPr marL="3653942" indent="0">
              <a:buNone/>
              <a:defRPr sz="1598"/>
            </a:lvl6pPr>
            <a:lvl7pPr marL="4384731" indent="0">
              <a:buNone/>
              <a:defRPr sz="1598"/>
            </a:lvl7pPr>
            <a:lvl8pPr marL="5115519" indent="0">
              <a:buNone/>
              <a:defRPr sz="1598"/>
            </a:lvl8pPr>
            <a:lvl9pPr marL="5846308" indent="0">
              <a:buNone/>
              <a:defRPr sz="159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4802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4858" y="674723"/>
            <a:ext cx="12606397" cy="2449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4858" y="3373603"/>
            <a:ext cx="12606397" cy="8040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4858" y="11746008"/>
            <a:ext cx="3288625" cy="674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F4854-D382-48B1-9E62-AFCD9B89B1DD}" type="datetimeFigureOut">
              <a:rPr lang="el-GR" smtClean="0"/>
              <a:t>27/6/2019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1588" y="11746008"/>
            <a:ext cx="4932938" cy="674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22630" y="11746008"/>
            <a:ext cx="3288625" cy="6747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8A73E-D9C5-43AF-B64D-65F2393F9626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6684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461577" rtl="0" eaLnBrk="1" latinLnBrk="0" hangingPunct="1">
        <a:lnSpc>
          <a:spcPct val="90000"/>
        </a:lnSpc>
        <a:spcBef>
          <a:spcPct val="0"/>
        </a:spcBef>
        <a:buNone/>
        <a:defRPr sz="70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394" indent="-365394" algn="l" defTabSz="1461577" rtl="0" eaLnBrk="1" latinLnBrk="0" hangingPunct="1">
        <a:lnSpc>
          <a:spcPct val="90000"/>
        </a:lnSpc>
        <a:spcBef>
          <a:spcPts val="1598"/>
        </a:spcBef>
        <a:buFont typeface="Arial" panose="020B0604020202020204" pitchFamily="34" charset="0"/>
        <a:buChar char="•"/>
        <a:defRPr sz="4476" kern="1200">
          <a:solidFill>
            <a:schemeClr val="tx1"/>
          </a:solidFill>
          <a:latin typeface="+mn-lt"/>
          <a:ea typeface="+mn-ea"/>
          <a:cs typeface="+mn-cs"/>
        </a:defRPr>
      </a:lvl1pPr>
      <a:lvl2pPr marL="1096183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836" kern="1200">
          <a:solidFill>
            <a:schemeClr val="tx1"/>
          </a:solidFill>
          <a:latin typeface="+mn-lt"/>
          <a:ea typeface="+mn-ea"/>
          <a:cs typeface="+mn-cs"/>
        </a:defRPr>
      </a:lvl2pPr>
      <a:lvl3pPr marL="1826971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3197" kern="1200">
          <a:solidFill>
            <a:schemeClr val="tx1"/>
          </a:solidFill>
          <a:latin typeface="+mn-lt"/>
          <a:ea typeface="+mn-ea"/>
          <a:cs typeface="+mn-cs"/>
        </a:defRPr>
      </a:lvl3pPr>
      <a:lvl4pPr marL="2557760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4pPr>
      <a:lvl5pPr marL="3288548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5pPr>
      <a:lvl6pPr marL="4019337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6pPr>
      <a:lvl7pPr marL="4750125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7pPr>
      <a:lvl8pPr marL="5480914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8pPr>
      <a:lvl9pPr marL="6211702" indent="-365394" algn="l" defTabSz="1461577" rtl="0" eaLnBrk="1" latinLnBrk="0" hangingPunct="1">
        <a:lnSpc>
          <a:spcPct val="90000"/>
        </a:lnSpc>
        <a:spcBef>
          <a:spcPts val="799"/>
        </a:spcBef>
        <a:buFont typeface="Arial" panose="020B0604020202020204" pitchFamily="34" charset="0"/>
        <a:buChar char="•"/>
        <a:defRPr sz="28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1pPr>
      <a:lvl2pPr marL="730788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2pPr>
      <a:lvl3pPr marL="1461577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3pPr>
      <a:lvl4pPr marL="2192365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4pPr>
      <a:lvl5pPr marL="2923154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5pPr>
      <a:lvl6pPr marL="3653942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6pPr>
      <a:lvl7pPr marL="4384731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7pPr>
      <a:lvl8pPr marL="5115519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8pPr>
      <a:lvl9pPr marL="5846308" algn="l" defTabSz="1461577" rtl="0" eaLnBrk="1" latinLnBrk="0" hangingPunct="1">
        <a:defRPr sz="28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jpg"/><Relationship Id="rId18" Type="http://schemas.openxmlformats.org/officeDocument/2006/relationships/image" Target="../media/image233.jpg"/><Relationship Id="rId26" Type="http://schemas.openxmlformats.org/officeDocument/2006/relationships/image" Target="../media/image241.jpg"/><Relationship Id="rId3" Type="http://schemas.openxmlformats.org/officeDocument/2006/relationships/image" Target="../media/image136.jpg"/><Relationship Id="rId21" Type="http://schemas.openxmlformats.org/officeDocument/2006/relationships/image" Target="../media/image236.jpg"/><Relationship Id="rId7" Type="http://schemas.openxmlformats.org/officeDocument/2006/relationships/image" Target="../media/image140.jpg"/><Relationship Id="rId12" Type="http://schemas.openxmlformats.org/officeDocument/2006/relationships/image" Target="../media/image227.jpg"/><Relationship Id="rId17" Type="http://schemas.openxmlformats.org/officeDocument/2006/relationships/image" Target="../media/image232.jpg"/><Relationship Id="rId25" Type="http://schemas.openxmlformats.org/officeDocument/2006/relationships/image" Target="../media/image240.jpg"/><Relationship Id="rId33" Type="http://schemas.openxmlformats.org/officeDocument/2006/relationships/image" Target="../media/image248.jpg"/><Relationship Id="rId2" Type="http://schemas.openxmlformats.org/officeDocument/2006/relationships/image" Target="../media/image33.jpg"/><Relationship Id="rId16" Type="http://schemas.openxmlformats.org/officeDocument/2006/relationships/image" Target="../media/image231.jpg"/><Relationship Id="rId20" Type="http://schemas.openxmlformats.org/officeDocument/2006/relationships/image" Target="../media/image235.jpg"/><Relationship Id="rId29" Type="http://schemas.openxmlformats.org/officeDocument/2006/relationships/image" Target="../media/image2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1" Type="http://schemas.openxmlformats.org/officeDocument/2006/relationships/image" Target="../media/image226.jpg"/><Relationship Id="rId24" Type="http://schemas.openxmlformats.org/officeDocument/2006/relationships/image" Target="../media/image239.jpg"/><Relationship Id="rId32" Type="http://schemas.openxmlformats.org/officeDocument/2006/relationships/image" Target="../media/image247.jpg"/><Relationship Id="rId5" Type="http://schemas.openxmlformats.org/officeDocument/2006/relationships/image" Target="../media/image138.jpg"/><Relationship Id="rId15" Type="http://schemas.openxmlformats.org/officeDocument/2006/relationships/image" Target="../media/image230.jpg"/><Relationship Id="rId23" Type="http://schemas.openxmlformats.org/officeDocument/2006/relationships/image" Target="../media/image238.jpg"/><Relationship Id="rId28" Type="http://schemas.openxmlformats.org/officeDocument/2006/relationships/image" Target="../media/image243.jpg"/><Relationship Id="rId10" Type="http://schemas.openxmlformats.org/officeDocument/2006/relationships/image" Target="../media/image225.jpg"/><Relationship Id="rId19" Type="http://schemas.openxmlformats.org/officeDocument/2006/relationships/image" Target="../media/image234.jpg"/><Relationship Id="rId31" Type="http://schemas.openxmlformats.org/officeDocument/2006/relationships/image" Target="../media/image246.jpg"/><Relationship Id="rId4" Type="http://schemas.openxmlformats.org/officeDocument/2006/relationships/image" Target="../media/image137.jpg"/><Relationship Id="rId9" Type="http://schemas.openxmlformats.org/officeDocument/2006/relationships/image" Target="../media/image224.jpg"/><Relationship Id="rId14" Type="http://schemas.openxmlformats.org/officeDocument/2006/relationships/image" Target="../media/image229.jpg"/><Relationship Id="rId22" Type="http://schemas.openxmlformats.org/officeDocument/2006/relationships/image" Target="../media/image237.jpg"/><Relationship Id="rId27" Type="http://schemas.openxmlformats.org/officeDocument/2006/relationships/image" Target="../media/image242.jpg"/><Relationship Id="rId30" Type="http://schemas.openxmlformats.org/officeDocument/2006/relationships/image" Target="../media/image245.jpg"/><Relationship Id="rId8" Type="http://schemas.openxmlformats.org/officeDocument/2006/relationships/image" Target="../media/image223.jp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33" Type="http://schemas.openxmlformats.org/officeDocument/2006/relationships/image" Target="../media/image32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31" Type="http://schemas.openxmlformats.org/officeDocument/2006/relationships/image" Target="../media/image30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jpg"/><Relationship Id="rId8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18" Type="http://schemas.openxmlformats.org/officeDocument/2006/relationships/image" Target="../media/image49.jpg"/><Relationship Id="rId26" Type="http://schemas.openxmlformats.org/officeDocument/2006/relationships/image" Target="../media/image57.jpg"/><Relationship Id="rId3" Type="http://schemas.openxmlformats.org/officeDocument/2006/relationships/image" Target="../media/image34.jpg"/><Relationship Id="rId21" Type="http://schemas.openxmlformats.org/officeDocument/2006/relationships/image" Target="../media/image52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17" Type="http://schemas.openxmlformats.org/officeDocument/2006/relationships/image" Target="../media/image48.jpg"/><Relationship Id="rId25" Type="http://schemas.openxmlformats.org/officeDocument/2006/relationships/image" Target="../media/image56.jpg"/><Relationship Id="rId2" Type="http://schemas.openxmlformats.org/officeDocument/2006/relationships/image" Target="../media/image33.jpg"/><Relationship Id="rId16" Type="http://schemas.openxmlformats.org/officeDocument/2006/relationships/image" Target="../media/image47.jpg"/><Relationship Id="rId20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24" Type="http://schemas.openxmlformats.org/officeDocument/2006/relationships/image" Target="../media/image55.jpg"/><Relationship Id="rId5" Type="http://schemas.openxmlformats.org/officeDocument/2006/relationships/image" Target="../media/image36.jpg"/><Relationship Id="rId15" Type="http://schemas.openxmlformats.org/officeDocument/2006/relationships/image" Target="../media/image46.jpg"/><Relationship Id="rId23" Type="http://schemas.openxmlformats.org/officeDocument/2006/relationships/image" Target="../media/image54.jpg"/><Relationship Id="rId10" Type="http://schemas.openxmlformats.org/officeDocument/2006/relationships/image" Target="../media/image41.jpg"/><Relationship Id="rId19" Type="http://schemas.openxmlformats.org/officeDocument/2006/relationships/image" Target="../media/image50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Relationship Id="rId22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jpg"/><Relationship Id="rId18" Type="http://schemas.openxmlformats.org/officeDocument/2006/relationships/image" Target="../media/image73.jpg"/><Relationship Id="rId26" Type="http://schemas.openxmlformats.org/officeDocument/2006/relationships/image" Target="../media/image81.jpg"/><Relationship Id="rId3" Type="http://schemas.openxmlformats.org/officeDocument/2006/relationships/image" Target="../media/image58.jpg"/><Relationship Id="rId21" Type="http://schemas.openxmlformats.org/officeDocument/2006/relationships/image" Target="../media/image76.jpg"/><Relationship Id="rId7" Type="http://schemas.openxmlformats.org/officeDocument/2006/relationships/image" Target="../media/image62.jpg"/><Relationship Id="rId12" Type="http://schemas.openxmlformats.org/officeDocument/2006/relationships/image" Target="../media/image67.jpg"/><Relationship Id="rId17" Type="http://schemas.openxmlformats.org/officeDocument/2006/relationships/image" Target="../media/image72.jpg"/><Relationship Id="rId25" Type="http://schemas.openxmlformats.org/officeDocument/2006/relationships/image" Target="../media/image80.jpg"/><Relationship Id="rId33" Type="http://schemas.openxmlformats.org/officeDocument/2006/relationships/image" Target="../media/image88.jpg"/><Relationship Id="rId2" Type="http://schemas.openxmlformats.org/officeDocument/2006/relationships/image" Target="../media/image33.jpg"/><Relationship Id="rId16" Type="http://schemas.openxmlformats.org/officeDocument/2006/relationships/image" Target="../media/image71.jpg"/><Relationship Id="rId20" Type="http://schemas.openxmlformats.org/officeDocument/2006/relationships/image" Target="../media/image75.jpg"/><Relationship Id="rId29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24" Type="http://schemas.openxmlformats.org/officeDocument/2006/relationships/image" Target="../media/image79.jpg"/><Relationship Id="rId32" Type="http://schemas.openxmlformats.org/officeDocument/2006/relationships/image" Target="../media/image87.jpg"/><Relationship Id="rId5" Type="http://schemas.openxmlformats.org/officeDocument/2006/relationships/image" Target="../media/image60.jpg"/><Relationship Id="rId15" Type="http://schemas.openxmlformats.org/officeDocument/2006/relationships/image" Target="../media/image70.jpg"/><Relationship Id="rId23" Type="http://schemas.openxmlformats.org/officeDocument/2006/relationships/image" Target="../media/image78.jpg"/><Relationship Id="rId28" Type="http://schemas.openxmlformats.org/officeDocument/2006/relationships/image" Target="../media/image83.jpg"/><Relationship Id="rId10" Type="http://schemas.openxmlformats.org/officeDocument/2006/relationships/image" Target="../media/image65.jpg"/><Relationship Id="rId19" Type="http://schemas.openxmlformats.org/officeDocument/2006/relationships/image" Target="../media/image74.jpg"/><Relationship Id="rId31" Type="http://schemas.openxmlformats.org/officeDocument/2006/relationships/image" Target="../media/image86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Relationship Id="rId14" Type="http://schemas.openxmlformats.org/officeDocument/2006/relationships/image" Target="../media/image69.jpg"/><Relationship Id="rId22" Type="http://schemas.openxmlformats.org/officeDocument/2006/relationships/image" Target="../media/image77.jpg"/><Relationship Id="rId27" Type="http://schemas.openxmlformats.org/officeDocument/2006/relationships/image" Target="../media/image82.jpg"/><Relationship Id="rId30" Type="http://schemas.openxmlformats.org/officeDocument/2006/relationships/image" Target="../media/image85.jpg"/><Relationship Id="rId8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9.jpg"/><Relationship Id="rId18" Type="http://schemas.openxmlformats.org/officeDocument/2006/relationships/image" Target="../media/image104.jpg"/><Relationship Id="rId26" Type="http://schemas.openxmlformats.org/officeDocument/2006/relationships/image" Target="../media/image112.jpg"/><Relationship Id="rId3" Type="http://schemas.openxmlformats.org/officeDocument/2006/relationships/image" Target="../media/image89.jpg"/><Relationship Id="rId21" Type="http://schemas.openxmlformats.org/officeDocument/2006/relationships/image" Target="../media/image107.jpg"/><Relationship Id="rId7" Type="http://schemas.openxmlformats.org/officeDocument/2006/relationships/image" Target="../media/image93.jpg"/><Relationship Id="rId12" Type="http://schemas.openxmlformats.org/officeDocument/2006/relationships/image" Target="../media/image98.jpg"/><Relationship Id="rId17" Type="http://schemas.openxmlformats.org/officeDocument/2006/relationships/image" Target="../media/image103.jpg"/><Relationship Id="rId25" Type="http://schemas.openxmlformats.org/officeDocument/2006/relationships/image" Target="../media/image111.jpg"/><Relationship Id="rId2" Type="http://schemas.openxmlformats.org/officeDocument/2006/relationships/image" Target="../media/image33.jpg"/><Relationship Id="rId16" Type="http://schemas.openxmlformats.org/officeDocument/2006/relationships/image" Target="../media/image102.jpg"/><Relationship Id="rId20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11" Type="http://schemas.openxmlformats.org/officeDocument/2006/relationships/image" Target="../media/image97.jpg"/><Relationship Id="rId24" Type="http://schemas.openxmlformats.org/officeDocument/2006/relationships/image" Target="../media/image110.jpg"/><Relationship Id="rId5" Type="http://schemas.openxmlformats.org/officeDocument/2006/relationships/image" Target="../media/image91.jpg"/><Relationship Id="rId15" Type="http://schemas.openxmlformats.org/officeDocument/2006/relationships/image" Target="../media/image101.jpg"/><Relationship Id="rId23" Type="http://schemas.openxmlformats.org/officeDocument/2006/relationships/image" Target="../media/image109.jpg"/><Relationship Id="rId28" Type="http://schemas.openxmlformats.org/officeDocument/2006/relationships/image" Target="../media/image114.jpg"/><Relationship Id="rId10" Type="http://schemas.openxmlformats.org/officeDocument/2006/relationships/image" Target="../media/image96.jpg"/><Relationship Id="rId19" Type="http://schemas.openxmlformats.org/officeDocument/2006/relationships/image" Target="../media/image105.jpg"/><Relationship Id="rId4" Type="http://schemas.openxmlformats.org/officeDocument/2006/relationships/image" Target="../media/image90.jpg"/><Relationship Id="rId9" Type="http://schemas.openxmlformats.org/officeDocument/2006/relationships/image" Target="../media/image95.jpg"/><Relationship Id="rId14" Type="http://schemas.openxmlformats.org/officeDocument/2006/relationships/image" Target="../media/image100.jpg"/><Relationship Id="rId22" Type="http://schemas.openxmlformats.org/officeDocument/2006/relationships/image" Target="../media/image108.jpg"/><Relationship Id="rId27" Type="http://schemas.openxmlformats.org/officeDocument/2006/relationships/image" Target="../media/image1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13" Type="http://schemas.openxmlformats.org/officeDocument/2006/relationships/image" Target="../media/image125.jpg"/><Relationship Id="rId18" Type="http://schemas.openxmlformats.org/officeDocument/2006/relationships/image" Target="../media/image130.jpg"/><Relationship Id="rId3" Type="http://schemas.openxmlformats.org/officeDocument/2006/relationships/image" Target="../media/image115.jpg"/><Relationship Id="rId21" Type="http://schemas.openxmlformats.org/officeDocument/2006/relationships/image" Target="../media/image133.jpg"/><Relationship Id="rId7" Type="http://schemas.openxmlformats.org/officeDocument/2006/relationships/image" Target="../media/image119.jpg"/><Relationship Id="rId12" Type="http://schemas.openxmlformats.org/officeDocument/2006/relationships/image" Target="../media/image124.jpg"/><Relationship Id="rId17" Type="http://schemas.openxmlformats.org/officeDocument/2006/relationships/image" Target="../media/image129.jpg"/><Relationship Id="rId2" Type="http://schemas.openxmlformats.org/officeDocument/2006/relationships/image" Target="../media/image33.jpg"/><Relationship Id="rId16" Type="http://schemas.openxmlformats.org/officeDocument/2006/relationships/image" Target="../media/image128.jpg"/><Relationship Id="rId20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11" Type="http://schemas.openxmlformats.org/officeDocument/2006/relationships/image" Target="../media/image123.jpg"/><Relationship Id="rId5" Type="http://schemas.openxmlformats.org/officeDocument/2006/relationships/image" Target="../media/image117.jpg"/><Relationship Id="rId15" Type="http://schemas.openxmlformats.org/officeDocument/2006/relationships/image" Target="../media/image127.jpg"/><Relationship Id="rId23" Type="http://schemas.openxmlformats.org/officeDocument/2006/relationships/image" Target="../media/image135.jpg"/><Relationship Id="rId10" Type="http://schemas.openxmlformats.org/officeDocument/2006/relationships/image" Target="../media/image122.jpg"/><Relationship Id="rId19" Type="http://schemas.openxmlformats.org/officeDocument/2006/relationships/image" Target="../media/image131.jpg"/><Relationship Id="rId4" Type="http://schemas.openxmlformats.org/officeDocument/2006/relationships/image" Target="../media/image116.jpg"/><Relationship Id="rId9" Type="http://schemas.openxmlformats.org/officeDocument/2006/relationships/image" Target="../media/image121.jpg"/><Relationship Id="rId14" Type="http://schemas.openxmlformats.org/officeDocument/2006/relationships/image" Target="../media/image126.jpg"/><Relationship Id="rId22" Type="http://schemas.openxmlformats.org/officeDocument/2006/relationships/image" Target="../media/image134.jp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.jpg"/><Relationship Id="rId18" Type="http://schemas.openxmlformats.org/officeDocument/2006/relationships/image" Target="../media/image151.jpg"/><Relationship Id="rId26" Type="http://schemas.openxmlformats.org/officeDocument/2006/relationships/image" Target="../media/image159.jpg"/><Relationship Id="rId3" Type="http://schemas.openxmlformats.org/officeDocument/2006/relationships/image" Target="../media/image136.jpg"/><Relationship Id="rId21" Type="http://schemas.openxmlformats.org/officeDocument/2006/relationships/image" Target="../media/image154.jpg"/><Relationship Id="rId7" Type="http://schemas.openxmlformats.org/officeDocument/2006/relationships/image" Target="../media/image140.jpg"/><Relationship Id="rId12" Type="http://schemas.openxmlformats.org/officeDocument/2006/relationships/image" Target="../media/image145.jpg"/><Relationship Id="rId17" Type="http://schemas.openxmlformats.org/officeDocument/2006/relationships/image" Target="../media/image150.jpg"/><Relationship Id="rId25" Type="http://schemas.openxmlformats.org/officeDocument/2006/relationships/image" Target="../media/image158.jpg"/><Relationship Id="rId33" Type="http://schemas.openxmlformats.org/officeDocument/2006/relationships/image" Target="../media/image166.jpg"/><Relationship Id="rId2" Type="http://schemas.openxmlformats.org/officeDocument/2006/relationships/image" Target="../media/image33.jpg"/><Relationship Id="rId16" Type="http://schemas.openxmlformats.org/officeDocument/2006/relationships/image" Target="../media/image149.jpg"/><Relationship Id="rId20" Type="http://schemas.openxmlformats.org/officeDocument/2006/relationships/image" Target="../media/image153.jpg"/><Relationship Id="rId29" Type="http://schemas.openxmlformats.org/officeDocument/2006/relationships/image" Target="../media/image1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1" Type="http://schemas.openxmlformats.org/officeDocument/2006/relationships/image" Target="../media/image144.jpg"/><Relationship Id="rId24" Type="http://schemas.openxmlformats.org/officeDocument/2006/relationships/image" Target="../media/image157.jpg"/><Relationship Id="rId32" Type="http://schemas.openxmlformats.org/officeDocument/2006/relationships/image" Target="../media/image165.jpg"/><Relationship Id="rId5" Type="http://schemas.openxmlformats.org/officeDocument/2006/relationships/image" Target="../media/image138.jpg"/><Relationship Id="rId15" Type="http://schemas.openxmlformats.org/officeDocument/2006/relationships/image" Target="../media/image148.jpg"/><Relationship Id="rId23" Type="http://schemas.openxmlformats.org/officeDocument/2006/relationships/image" Target="../media/image156.jpg"/><Relationship Id="rId28" Type="http://schemas.openxmlformats.org/officeDocument/2006/relationships/image" Target="../media/image161.jpg"/><Relationship Id="rId10" Type="http://schemas.openxmlformats.org/officeDocument/2006/relationships/image" Target="../media/image143.jpg"/><Relationship Id="rId19" Type="http://schemas.openxmlformats.org/officeDocument/2006/relationships/image" Target="../media/image152.jpg"/><Relationship Id="rId31" Type="http://schemas.openxmlformats.org/officeDocument/2006/relationships/image" Target="../media/image164.jpg"/><Relationship Id="rId4" Type="http://schemas.openxmlformats.org/officeDocument/2006/relationships/image" Target="../media/image137.jpg"/><Relationship Id="rId9" Type="http://schemas.openxmlformats.org/officeDocument/2006/relationships/image" Target="../media/image142.jpg"/><Relationship Id="rId14" Type="http://schemas.openxmlformats.org/officeDocument/2006/relationships/image" Target="../media/image147.jpg"/><Relationship Id="rId22" Type="http://schemas.openxmlformats.org/officeDocument/2006/relationships/image" Target="../media/image155.jpg"/><Relationship Id="rId27" Type="http://schemas.openxmlformats.org/officeDocument/2006/relationships/image" Target="../media/image160.jpg"/><Relationship Id="rId30" Type="http://schemas.openxmlformats.org/officeDocument/2006/relationships/image" Target="../media/image163.jpg"/><Relationship Id="rId8" Type="http://schemas.openxmlformats.org/officeDocument/2006/relationships/image" Target="../media/image141.jp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2.jpg"/><Relationship Id="rId18" Type="http://schemas.openxmlformats.org/officeDocument/2006/relationships/image" Target="../media/image177.jpg"/><Relationship Id="rId26" Type="http://schemas.openxmlformats.org/officeDocument/2006/relationships/image" Target="../media/image185.jpg"/><Relationship Id="rId21" Type="http://schemas.openxmlformats.org/officeDocument/2006/relationships/image" Target="../media/image180.jpg"/><Relationship Id="rId34" Type="http://schemas.openxmlformats.org/officeDocument/2006/relationships/image" Target="../media/image193.jpg"/><Relationship Id="rId7" Type="http://schemas.openxmlformats.org/officeDocument/2006/relationships/image" Target="../media/image140.jpg"/><Relationship Id="rId12" Type="http://schemas.openxmlformats.org/officeDocument/2006/relationships/image" Target="../media/image171.jpg"/><Relationship Id="rId17" Type="http://schemas.openxmlformats.org/officeDocument/2006/relationships/image" Target="../media/image176.jpg"/><Relationship Id="rId25" Type="http://schemas.openxmlformats.org/officeDocument/2006/relationships/image" Target="../media/image184.jpg"/><Relationship Id="rId33" Type="http://schemas.openxmlformats.org/officeDocument/2006/relationships/image" Target="../media/image192.jpg"/><Relationship Id="rId2" Type="http://schemas.openxmlformats.org/officeDocument/2006/relationships/image" Target="../media/image33.jpg"/><Relationship Id="rId16" Type="http://schemas.openxmlformats.org/officeDocument/2006/relationships/image" Target="../media/image175.jpg"/><Relationship Id="rId20" Type="http://schemas.openxmlformats.org/officeDocument/2006/relationships/image" Target="../media/image179.jpg"/><Relationship Id="rId29" Type="http://schemas.openxmlformats.org/officeDocument/2006/relationships/image" Target="../media/image1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1" Type="http://schemas.openxmlformats.org/officeDocument/2006/relationships/image" Target="../media/image170.jpg"/><Relationship Id="rId24" Type="http://schemas.openxmlformats.org/officeDocument/2006/relationships/image" Target="../media/image183.jpg"/><Relationship Id="rId32" Type="http://schemas.openxmlformats.org/officeDocument/2006/relationships/image" Target="../media/image191.jpg"/><Relationship Id="rId37" Type="http://schemas.openxmlformats.org/officeDocument/2006/relationships/image" Target="../media/image196.jpg"/><Relationship Id="rId5" Type="http://schemas.openxmlformats.org/officeDocument/2006/relationships/image" Target="../media/image138.jpg"/><Relationship Id="rId15" Type="http://schemas.openxmlformats.org/officeDocument/2006/relationships/image" Target="../media/image174.jpg"/><Relationship Id="rId23" Type="http://schemas.openxmlformats.org/officeDocument/2006/relationships/image" Target="../media/image182.jpg"/><Relationship Id="rId28" Type="http://schemas.openxmlformats.org/officeDocument/2006/relationships/image" Target="../media/image187.jpg"/><Relationship Id="rId36" Type="http://schemas.openxmlformats.org/officeDocument/2006/relationships/image" Target="../media/image195.jpg"/><Relationship Id="rId10" Type="http://schemas.openxmlformats.org/officeDocument/2006/relationships/image" Target="../media/image169.jpg"/><Relationship Id="rId19" Type="http://schemas.openxmlformats.org/officeDocument/2006/relationships/image" Target="../media/image178.jpg"/><Relationship Id="rId31" Type="http://schemas.openxmlformats.org/officeDocument/2006/relationships/image" Target="../media/image190.jpg"/><Relationship Id="rId4" Type="http://schemas.openxmlformats.org/officeDocument/2006/relationships/image" Target="../media/image137.jpg"/><Relationship Id="rId9" Type="http://schemas.openxmlformats.org/officeDocument/2006/relationships/image" Target="../media/image168.jpg"/><Relationship Id="rId14" Type="http://schemas.openxmlformats.org/officeDocument/2006/relationships/image" Target="../media/image173.jpg"/><Relationship Id="rId22" Type="http://schemas.openxmlformats.org/officeDocument/2006/relationships/image" Target="../media/image181.jpg"/><Relationship Id="rId27" Type="http://schemas.openxmlformats.org/officeDocument/2006/relationships/image" Target="../media/image186.jpg"/><Relationship Id="rId30" Type="http://schemas.openxmlformats.org/officeDocument/2006/relationships/image" Target="../media/image189.jpg"/><Relationship Id="rId35" Type="http://schemas.openxmlformats.org/officeDocument/2006/relationships/image" Target="../media/image194.jpg"/><Relationship Id="rId8" Type="http://schemas.openxmlformats.org/officeDocument/2006/relationships/image" Target="../media/image167.jpg"/><Relationship Id="rId3" Type="http://schemas.openxmlformats.org/officeDocument/2006/relationships/image" Target="../media/image136.jp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2.jpg"/><Relationship Id="rId18" Type="http://schemas.openxmlformats.org/officeDocument/2006/relationships/image" Target="../media/image207.jpg"/><Relationship Id="rId26" Type="http://schemas.openxmlformats.org/officeDocument/2006/relationships/image" Target="../media/image215.jpg"/><Relationship Id="rId3" Type="http://schemas.openxmlformats.org/officeDocument/2006/relationships/image" Target="../media/image136.jpg"/><Relationship Id="rId21" Type="http://schemas.openxmlformats.org/officeDocument/2006/relationships/image" Target="../media/image210.jpg"/><Relationship Id="rId7" Type="http://schemas.openxmlformats.org/officeDocument/2006/relationships/image" Target="../media/image140.jpg"/><Relationship Id="rId12" Type="http://schemas.openxmlformats.org/officeDocument/2006/relationships/image" Target="../media/image201.jpg"/><Relationship Id="rId17" Type="http://schemas.openxmlformats.org/officeDocument/2006/relationships/image" Target="../media/image206.jpg"/><Relationship Id="rId25" Type="http://schemas.openxmlformats.org/officeDocument/2006/relationships/image" Target="../media/image214.jpg"/><Relationship Id="rId33" Type="http://schemas.openxmlformats.org/officeDocument/2006/relationships/image" Target="../media/image222.jpg"/><Relationship Id="rId2" Type="http://schemas.openxmlformats.org/officeDocument/2006/relationships/image" Target="../media/image33.jpg"/><Relationship Id="rId16" Type="http://schemas.openxmlformats.org/officeDocument/2006/relationships/image" Target="../media/image205.jpg"/><Relationship Id="rId20" Type="http://schemas.openxmlformats.org/officeDocument/2006/relationships/image" Target="../media/image209.jpg"/><Relationship Id="rId29" Type="http://schemas.openxmlformats.org/officeDocument/2006/relationships/image" Target="../media/image2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1" Type="http://schemas.openxmlformats.org/officeDocument/2006/relationships/image" Target="../media/image200.jpg"/><Relationship Id="rId24" Type="http://schemas.openxmlformats.org/officeDocument/2006/relationships/image" Target="../media/image213.jpg"/><Relationship Id="rId32" Type="http://schemas.openxmlformats.org/officeDocument/2006/relationships/image" Target="../media/image221.jpg"/><Relationship Id="rId5" Type="http://schemas.openxmlformats.org/officeDocument/2006/relationships/image" Target="../media/image138.jpg"/><Relationship Id="rId15" Type="http://schemas.openxmlformats.org/officeDocument/2006/relationships/image" Target="../media/image204.jpg"/><Relationship Id="rId23" Type="http://schemas.openxmlformats.org/officeDocument/2006/relationships/image" Target="../media/image212.jpg"/><Relationship Id="rId28" Type="http://schemas.openxmlformats.org/officeDocument/2006/relationships/image" Target="../media/image217.jpg"/><Relationship Id="rId10" Type="http://schemas.openxmlformats.org/officeDocument/2006/relationships/image" Target="../media/image199.jpg"/><Relationship Id="rId19" Type="http://schemas.openxmlformats.org/officeDocument/2006/relationships/image" Target="../media/image208.jpg"/><Relationship Id="rId31" Type="http://schemas.openxmlformats.org/officeDocument/2006/relationships/image" Target="../media/image220.jpg"/><Relationship Id="rId4" Type="http://schemas.openxmlformats.org/officeDocument/2006/relationships/image" Target="../media/image137.jpg"/><Relationship Id="rId9" Type="http://schemas.openxmlformats.org/officeDocument/2006/relationships/image" Target="../media/image198.jpg"/><Relationship Id="rId14" Type="http://schemas.openxmlformats.org/officeDocument/2006/relationships/image" Target="../media/image203.jpg"/><Relationship Id="rId22" Type="http://schemas.openxmlformats.org/officeDocument/2006/relationships/image" Target="../media/image211.jpg"/><Relationship Id="rId27" Type="http://schemas.openxmlformats.org/officeDocument/2006/relationships/image" Target="../media/image216.jpg"/><Relationship Id="rId30" Type="http://schemas.openxmlformats.org/officeDocument/2006/relationships/image" Target="../media/image219.jpg"/><Relationship Id="rId8" Type="http://schemas.openxmlformats.org/officeDocument/2006/relationships/image" Target="../media/image19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Pilot Results</a:t>
            </a:r>
            <a:br>
              <a:rPr lang="en-US" dirty="0"/>
            </a:br>
            <a:r>
              <a:rPr lang="en-US" dirty="0"/>
              <a:t>Thermogenic pictures</a:t>
            </a:r>
            <a:br>
              <a:rPr lang="en-US" dirty="0"/>
            </a:b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1">
                    <a:lumMod val="50000"/>
                  </a:schemeClr>
                </a:solidFill>
              </a:rPr>
              <a:t>WAT</a:t>
            </a:r>
          </a:p>
          <a:p>
            <a:r>
              <a:rPr lang="en-US" sz="4800" dirty="0" smtClean="0">
                <a:solidFill>
                  <a:schemeClr val="accent1">
                    <a:lumMod val="50000"/>
                  </a:schemeClr>
                </a:solidFill>
              </a:rPr>
              <a:t>Days : 0-10 </a:t>
            </a:r>
            <a:endParaRPr lang="el-GR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29" y="794825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36422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6" y="-49788"/>
            <a:ext cx="312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DAY </a:t>
            </a:r>
            <a:r>
              <a:rPr lang="el-GR" sz="3800" b="1" dirty="0" smtClean="0"/>
              <a:t>10</a:t>
            </a:r>
            <a:endParaRPr lang="el-GR" sz="3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205472" y="794825"/>
            <a:ext cx="1061267" cy="1768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030" y="2583955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181228" y="2944128"/>
            <a:ext cx="1198205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1355" y="4648180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198346" y="5073080"/>
            <a:ext cx="1163970" cy="17687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1210" y="6879580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97630" y="7239754"/>
            <a:ext cx="1129736" cy="17687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472" y="9041774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5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128494" y="9368705"/>
            <a:ext cx="1129736" cy="17687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18443"/>
          <a:stretch/>
        </p:blipFill>
        <p:spPr>
          <a:xfrm>
            <a:off x="6897211" y="780517"/>
            <a:ext cx="1124776" cy="1803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7" r="19035"/>
          <a:stretch/>
        </p:blipFill>
        <p:spPr>
          <a:xfrm>
            <a:off x="5837857" y="794825"/>
            <a:ext cx="1059353" cy="1789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7" r="17851"/>
          <a:stretch/>
        </p:blipFill>
        <p:spPr>
          <a:xfrm>
            <a:off x="4777028" y="794825"/>
            <a:ext cx="1087603" cy="1789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7259"/>
          <a:stretch/>
        </p:blipFill>
        <p:spPr>
          <a:xfrm>
            <a:off x="3631976" y="794825"/>
            <a:ext cx="1145052" cy="176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6666"/>
          <a:stretch/>
        </p:blipFill>
        <p:spPr>
          <a:xfrm>
            <a:off x="2431374" y="794825"/>
            <a:ext cx="1200601" cy="1789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7851"/>
          <a:stretch/>
        </p:blipFill>
        <p:spPr>
          <a:xfrm>
            <a:off x="1274581" y="794825"/>
            <a:ext cx="1172351" cy="1789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7851"/>
          <a:stretch/>
        </p:blipFill>
        <p:spPr>
          <a:xfrm>
            <a:off x="197630" y="794825"/>
            <a:ext cx="1172351" cy="1789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18443"/>
          <a:stretch/>
        </p:blipFill>
        <p:spPr>
          <a:xfrm>
            <a:off x="5704472" y="2939651"/>
            <a:ext cx="1126685" cy="1806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7851"/>
          <a:stretch/>
        </p:blipFill>
        <p:spPr>
          <a:xfrm>
            <a:off x="4609805" y="2939651"/>
            <a:ext cx="1131088" cy="17687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r="19035"/>
          <a:stretch/>
        </p:blipFill>
        <p:spPr>
          <a:xfrm>
            <a:off x="3563874" y="2939651"/>
            <a:ext cx="1066640" cy="1777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r="18443"/>
          <a:stretch/>
        </p:blipFill>
        <p:spPr>
          <a:xfrm>
            <a:off x="2489916" y="2939651"/>
            <a:ext cx="1080674" cy="17777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8443"/>
          <a:stretch/>
        </p:blipFill>
        <p:spPr>
          <a:xfrm>
            <a:off x="1321944" y="2939651"/>
            <a:ext cx="1159016" cy="17687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9035"/>
          <a:stretch/>
        </p:blipFill>
        <p:spPr>
          <a:xfrm>
            <a:off x="197630" y="2961499"/>
            <a:ext cx="1122842" cy="17558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19627"/>
          <a:stretch/>
        </p:blipFill>
        <p:spPr>
          <a:xfrm>
            <a:off x="3467966" y="5076143"/>
            <a:ext cx="1073369" cy="17657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9035"/>
          <a:stretch/>
        </p:blipFill>
        <p:spPr>
          <a:xfrm>
            <a:off x="2355565" y="5076143"/>
            <a:ext cx="1129129" cy="17657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9627"/>
          <a:stretch/>
        </p:blipFill>
        <p:spPr>
          <a:xfrm>
            <a:off x="1323991" y="5076143"/>
            <a:ext cx="1101249" cy="17657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9035"/>
          <a:stretch/>
        </p:blipFill>
        <p:spPr>
          <a:xfrm>
            <a:off x="205472" y="5106325"/>
            <a:ext cx="1082425" cy="17355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8" r="17851"/>
          <a:stretch/>
        </p:blipFill>
        <p:spPr>
          <a:xfrm>
            <a:off x="177829" y="7244230"/>
            <a:ext cx="1197869" cy="176430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4" r="19626"/>
          <a:stretch/>
        </p:blipFill>
        <p:spPr>
          <a:xfrm>
            <a:off x="4583747" y="7239752"/>
            <a:ext cx="1061269" cy="176878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7259"/>
          <a:stretch/>
        </p:blipFill>
        <p:spPr>
          <a:xfrm>
            <a:off x="3513078" y="7239752"/>
            <a:ext cx="1145053" cy="176878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8444"/>
          <a:stretch/>
        </p:blipFill>
        <p:spPr>
          <a:xfrm>
            <a:off x="2407196" y="7239752"/>
            <a:ext cx="1145053" cy="176878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1" r="19627"/>
          <a:stretch/>
        </p:blipFill>
        <p:spPr>
          <a:xfrm>
            <a:off x="1320473" y="7239753"/>
            <a:ext cx="1145052" cy="176878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0" r="19035"/>
          <a:stretch/>
        </p:blipFill>
        <p:spPr>
          <a:xfrm>
            <a:off x="177829" y="7239753"/>
            <a:ext cx="1159016" cy="17687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9035"/>
          <a:stretch/>
        </p:blipFill>
        <p:spPr>
          <a:xfrm>
            <a:off x="1118551" y="9373182"/>
            <a:ext cx="1128225" cy="176430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1" r="18443"/>
          <a:stretch/>
        </p:blipFill>
        <p:spPr>
          <a:xfrm>
            <a:off x="153800" y="9384579"/>
            <a:ext cx="1024065" cy="175290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19035"/>
          <a:stretch/>
        </p:blipFill>
        <p:spPr>
          <a:xfrm>
            <a:off x="3298423" y="9384579"/>
            <a:ext cx="1079420" cy="175290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20811"/>
          <a:stretch/>
        </p:blipFill>
        <p:spPr>
          <a:xfrm>
            <a:off x="2238821" y="9364227"/>
            <a:ext cx="1049955" cy="177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r="17891"/>
          <a:stretch/>
        </p:blipFill>
        <p:spPr>
          <a:xfrm>
            <a:off x="1" y="678663"/>
            <a:ext cx="1162049" cy="1822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8" t="313" r="22168" b="-313"/>
          <a:stretch/>
        </p:blipFill>
        <p:spPr>
          <a:xfrm>
            <a:off x="4591047" y="678663"/>
            <a:ext cx="1150656" cy="1822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7" r="17949"/>
          <a:stretch/>
        </p:blipFill>
        <p:spPr>
          <a:xfrm>
            <a:off x="2312705" y="680301"/>
            <a:ext cx="1149920" cy="182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7" r="18418"/>
          <a:stretch/>
        </p:blipFill>
        <p:spPr>
          <a:xfrm>
            <a:off x="3448923" y="678662"/>
            <a:ext cx="1139263" cy="18228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7851"/>
          <a:stretch/>
        </p:blipFill>
        <p:spPr>
          <a:xfrm>
            <a:off x="1170963" y="678663"/>
            <a:ext cx="1165647" cy="18228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7258"/>
          <a:stretch/>
        </p:blipFill>
        <p:spPr>
          <a:xfrm>
            <a:off x="5727488" y="678663"/>
            <a:ext cx="1180037" cy="18228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851"/>
          <a:stretch/>
        </p:blipFill>
        <p:spPr>
          <a:xfrm>
            <a:off x="6912483" y="678663"/>
            <a:ext cx="1180037" cy="182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851"/>
          <a:stretch/>
        </p:blipFill>
        <p:spPr>
          <a:xfrm>
            <a:off x="8092520" y="678663"/>
            <a:ext cx="1180037" cy="18228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7851"/>
          <a:stretch/>
        </p:blipFill>
        <p:spPr>
          <a:xfrm>
            <a:off x="9272557" y="678663"/>
            <a:ext cx="1165647" cy="18228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089483" y="57906"/>
            <a:ext cx="25266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DAY 0</a:t>
            </a:r>
            <a:endParaRPr lang="el-GR" sz="3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-17988" y="206008"/>
            <a:ext cx="3506444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1</a:t>
            </a:r>
            <a:endParaRPr lang="el-GR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8" r="17870"/>
          <a:stretch/>
        </p:blipFill>
        <p:spPr>
          <a:xfrm>
            <a:off x="-17988" y="2988727"/>
            <a:ext cx="1180037" cy="18228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8443"/>
          <a:stretch/>
        </p:blipFill>
        <p:spPr>
          <a:xfrm>
            <a:off x="1162049" y="2988727"/>
            <a:ext cx="1150656" cy="182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8444"/>
          <a:stretch/>
        </p:blipFill>
        <p:spPr>
          <a:xfrm>
            <a:off x="2312706" y="2988727"/>
            <a:ext cx="1179423" cy="18218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8" r="18442"/>
          <a:stretch/>
        </p:blipFill>
        <p:spPr>
          <a:xfrm>
            <a:off x="3488457" y="2988727"/>
            <a:ext cx="1165039" cy="18218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8443"/>
          <a:stretch/>
        </p:blipFill>
        <p:spPr>
          <a:xfrm>
            <a:off x="4642784" y="2988727"/>
            <a:ext cx="1150656" cy="18218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9035"/>
          <a:stretch/>
        </p:blipFill>
        <p:spPr>
          <a:xfrm>
            <a:off x="5776265" y="2988727"/>
            <a:ext cx="1179423" cy="18218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851"/>
          <a:stretch/>
        </p:blipFill>
        <p:spPr>
          <a:xfrm>
            <a:off x="6937197" y="2988727"/>
            <a:ext cx="1179423" cy="18218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9966" y="2500027"/>
            <a:ext cx="3506444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2</a:t>
            </a:r>
            <a:endParaRPr lang="el-GR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8443"/>
          <a:stretch/>
        </p:blipFill>
        <p:spPr>
          <a:xfrm>
            <a:off x="1" y="5282746"/>
            <a:ext cx="1165039" cy="18218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8443"/>
          <a:stretch/>
        </p:blipFill>
        <p:spPr>
          <a:xfrm>
            <a:off x="3448979" y="5282746"/>
            <a:ext cx="1165039" cy="18218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119" y="4794044"/>
            <a:ext cx="3506444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3</a:t>
            </a:r>
            <a:endParaRPr lang="el-GR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7851"/>
          <a:stretch/>
        </p:blipFill>
        <p:spPr>
          <a:xfrm>
            <a:off x="2290731" y="5282746"/>
            <a:ext cx="1171895" cy="18218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9034"/>
          <a:stretch/>
        </p:blipFill>
        <p:spPr>
          <a:xfrm>
            <a:off x="1162049" y="5282746"/>
            <a:ext cx="1142960" cy="182187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" y="7130437"/>
            <a:ext cx="3506444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</a:t>
            </a:r>
            <a:r>
              <a:rPr lang="en-US" dirty="0" smtClean="0"/>
              <a:t>4</a:t>
            </a:r>
            <a:endParaRPr lang="el-G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5" r="16986" b="52"/>
          <a:stretch/>
        </p:blipFill>
        <p:spPr>
          <a:xfrm>
            <a:off x="-20331" y="7575817"/>
            <a:ext cx="1182380" cy="1821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4" r="18202"/>
          <a:stretch/>
        </p:blipFill>
        <p:spPr>
          <a:xfrm>
            <a:off x="1162050" y="7575817"/>
            <a:ext cx="1137440" cy="1821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9" r="18811"/>
          <a:stretch/>
        </p:blipFill>
        <p:spPr>
          <a:xfrm>
            <a:off x="2299490" y="7575817"/>
            <a:ext cx="1166983" cy="18218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0" r="17593"/>
          <a:stretch/>
        </p:blipFill>
        <p:spPr>
          <a:xfrm>
            <a:off x="3462625" y="7575817"/>
            <a:ext cx="1122668" cy="18218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5" r="17594"/>
          <a:stretch/>
        </p:blipFill>
        <p:spPr>
          <a:xfrm>
            <a:off x="4603913" y="7575817"/>
            <a:ext cx="1166984" cy="18218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7" r="18810"/>
          <a:stretch/>
        </p:blipFill>
        <p:spPr>
          <a:xfrm>
            <a:off x="5765455" y="7575817"/>
            <a:ext cx="1152212" cy="18218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9" r="18203"/>
          <a:stretch/>
        </p:blipFill>
        <p:spPr>
          <a:xfrm>
            <a:off x="6937197" y="7575817"/>
            <a:ext cx="1181755" cy="18218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3" r="16986"/>
          <a:stretch/>
        </p:blipFill>
        <p:spPr>
          <a:xfrm>
            <a:off x="8089409" y="7575817"/>
            <a:ext cx="1166984" cy="182187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8831" y="9432923"/>
            <a:ext cx="3506444" cy="462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Mouse </a:t>
            </a:r>
            <a:r>
              <a:rPr lang="en-US" dirty="0" smtClean="0"/>
              <a:t>5</a:t>
            </a:r>
            <a:endParaRPr lang="el-GR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8" r="17595"/>
          <a:stretch/>
        </p:blipFill>
        <p:spPr>
          <a:xfrm>
            <a:off x="28831" y="9931040"/>
            <a:ext cx="1185031" cy="180436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9" r="18203"/>
          <a:stretch/>
        </p:blipFill>
        <p:spPr>
          <a:xfrm>
            <a:off x="1213862" y="9931040"/>
            <a:ext cx="1170401" cy="180436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8" r="17595"/>
          <a:stretch/>
        </p:blipFill>
        <p:spPr>
          <a:xfrm>
            <a:off x="2312705" y="9931040"/>
            <a:ext cx="1185031" cy="18043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5" r="19419"/>
          <a:stretch/>
        </p:blipFill>
        <p:spPr>
          <a:xfrm>
            <a:off x="3462626" y="9931040"/>
            <a:ext cx="1111881" cy="180436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4" r="18222"/>
          <a:stretch/>
        </p:blipFill>
        <p:spPr>
          <a:xfrm>
            <a:off x="4574508" y="9931040"/>
            <a:ext cx="1126512" cy="18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0" y="817275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36422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6" y="-49788"/>
            <a:ext cx="312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DAY </a:t>
            </a:r>
            <a:r>
              <a:rPr lang="en-US" sz="3800" b="1" dirty="0" smtClean="0"/>
              <a:t>1</a:t>
            </a:r>
            <a:endParaRPr lang="el-GR" sz="3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1620" y="2586054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n-US" sz="2348" dirty="0" smtClean="0"/>
              <a:t>2</a:t>
            </a:r>
            <a:endParaRPr lang="el-GR" sz="2348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7258"/>
          <a:stretch/>
        </p:blipFill>
        <p:spPr>
          <a:xfrm>
            <a:off x="0" y="817275"/>
            <a:ext cx="1172980" cy="1768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8" r="17851"/>
          <a:stretch/>
        </p:blipFill>
        <p:spPr>
          <a:xfrm>
            <a:off x="1172980" y="817275"/>
            <a:ext cx="1131088" cy="17687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7258"/>
          <a:stretch/>
        </p:blipFill>
        <p:spPr>
          <a:xfrm>
            <a:off x="2304068" y="817275"/>
            <a:ext cx="1172980" cy="17687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7259"/>
          <a:stretch/>
        </p:blipFill>
        <p:spPr>
          <a:xfrm>
            <a:off x="3477049" y="817275"/>
            <a:ext cx="1145052" cy="17687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8443"/>
          <a:stretch/>
        </p:blipFill>
        <p:spPr>
          <a:xfrm>
            <a:off x="-18050" y="3039101"/>
            <a:ext cx="1131087" cy="17687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7851"/>
          <a:stretch/>
        </p:blipFill>
        <p:spPr>
          <a:xfrm>
            <a:off x="1113038" y="3039101"/>
            <a:ext cx="1159016" cy="17687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8444"/>
          <a:stretch/>
        </p:blipFill>
        <p:spPr>
          <a:xfrm>
            <a:off x="2272055" y="3039101"/>
            <a:ext cx="1145052" cy="1768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3" r="17851"/>
          <a:stretch/>
        </p:blipFill>
        <p:spPr>
          <a:xfrm>
            <a:off x="3386694" y="3039101"/>
            <a:ext cx="1172980" cy="17687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8443"/>
          <a:stretch/>
        </p:blipFill>
        <p:spPr>
          <a:xfrm>
            <a:off x="4535611" y="3039101"/>
            <a:ext cx="1131087" cy="17687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7258"/>
          <a:stretch/>
        </p:blipFill>
        <p:spPr>
          <a:xfrm>
            <a:off x="-59943" y="5260929"/>
            <a:ext cx="1172980" cy="17687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7453" y="4807881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3</a:t>
            </a:r>
            <a:endParaRPr lang="el-GR" sz="2348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7258"/>
          <a:stretch/>
        </p:blipFill>
        <p:spPr>
          <a:xfrm>
            <a:off x="1074078" y="5260927"/>
            <a:ext cx="1172982" cy="17687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r="17851"/>
          <a:stretch/>
        </p:blipFill>
        <p:spPr>
          <a:xfrm>
            <a:off x="2173190" y="5260927"/>
            <a:ext cx="1103161" cy="17687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851"/>
          <a:stretch/>
        </p:blipFill>
        <p:spPr>
          <a:xfrm>
            <a:off x="3276351" y="5260927"/>
            <a:ext cx="1145053" cy="17687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7851"/>
          <a:stretch/>
        </p:blipFill>
        <p:spPr>
          <a:xfrm>
            <a:off x="4421405" y="5260927"/>
            <a:ext cx="1159018" cy="17687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6667"/>
          <a:stretch/>
        </p:blipFill>
        <p:spPr>
          <a:xfrm>
            <a:off x="5580423" y="5260927"/>
            <a:ext cx="1159017" cy="176878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3286" y="702970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n-US" sz="2348" dirty="0" smtClean="0"/>
              <a:t>4</a:t>
            </a:r>
            <a:endParaRPr lang="el-GR" sz="2348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6" r="18443"/>
          <a:stretch/>
        </p:blipFill>
        <p:spPr>
          <a:xfrm>
            <a:off x="-43937" y="7482754"/>
            <a:ext cx="1200909" cy="17687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8443"/>
          <a:stretch/>
        </p:blipFill>
        <p:spPr>
          <a:xfrm>
            <a:off x="1156972" y="7482753"/>
            <a:ext cx="1159018" cy="17687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9627"/>
          <a:stretch/>
        </p:blipFill>
        <p:spPr>
          <a:xfrm>
            <a:off x="2315990" y="7482753"/>
            <a:ext cx="1131090" cy="176878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0" r="17851"/>
          <a:stretch/>
        </p:blipFill>
        <p:spPr>
          <a:xfrm>
            <a:off x="3398720" y="7482753"/>
            <a:ext cx="1186946" cy="176878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65371" y="9275600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5</a:t>
            </a:r>
            <a:endParaRPr lang="el-GR" sz="2348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9" r="17258"/>
          <a:stretch/>
        </p:blipFill>
        <p:spPr>
          <a:xfrm>
            <a:off x="-29212" y="9704580"/>
            <a:ext cx="1231403" cy="179284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r="17259"/>
          <a:stretch/>
        </p:blipFill>
        <p:spPr>
          <a:xfrm>
            <a:off x="1202192" y="9704579"/>
            <a:ext cx="1174786" cy="179284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3" r="17481"/>
          <a:stretch/>
        </p:blipFill>
        <p:spPr>
          <a:xfrm>
            <a:off x="2367519" y="9704579"/>
            <a:ext cx="1198966" cy="17928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8418"/>
          <a:stretch/>
        </p:blipFill>
        <p:spPr>
          <a:xfrm>
            <a:off x="3542305" y="9704579"/>
            <a:ext cx="1154145" cy="17928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949"/>
          <a:stretch/>
        </p:blipFill>
        <p:spPr>
          <a:xfrm>
            <a:off x="4696450" y="9704579"/>
            <a:ext cx="1165351" cy="179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29" y="794825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36422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6" y="-49788"/>
            <a:ext cx="312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DAY </a:t>
            </a:r>
            <a:r>
              <a:rPr lang="en-US" sz="3800" b="1" dirty="0" smtClean="0"/>
              <a:t>2</a:t>
            </a:r>
            <a:endParaRPr lang="el-GR" sz="3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6878"/>
          <a:stretch/>
        </p:blipFill>
        <p:spPr>
          <a:xfrm>
            <a:off x="53299" y="794825"/>
            <a:ext cx="1269731" cy="1768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9288"/>
          <a:stretch/>
        </p:blipFill>
        <p:spPr>
          <a:xfrm>
            <a:off x="1347273" y="794825"/>
            <a:ext cx="1212877" cy="1768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9" r="17682"/>
          <a:stretch/>
        </p:blipFill>
        <p:spPr>
          <a:xfrm>
            <a:off x="2560150" y="794825"/>
            <a:ext cx="1269731" cy="1768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7683"/>
          <a:stretch/>
        </p:blipFill>
        <p:spPr>
          <a:xfrm>
            <a:off x="3829655" y="794825"/>
            <a:ext cx="1231829" cy="176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682"/>
          <a:stretch/>
        </p:blipFill>
        <p:spPr>
          <a:xfrm>
            <a:off x="5061484" y="794825"/>
            <a:ext cx="1156024" cy="17687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9288"/>
          <a:stretch/>
        </p:blipFill>
        <p:spPr>
          <a:xfrm>
            <a:off x="6217508" y="794825"/>
            <a:ext cx="1193926" cy="1768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r="18484"/>
          <a:stretch/>
        </p:blipFill>
        <p:spPr>
          <a:xfrm>
            <a:off x="7373532" y="794825"/>
            <a:ext cx="1193926" cy="1768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r="16879"/>
          <a:stretch/>
        </p:blipFill>
        <p:spPr>
          <a:xfrm>
            <a:off x="8533063" y="794825"/>
            <a:ext cx="1231828" cy="17687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4587" y="254136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n-US" sz="2348" dirty="0" smtClean="0"/>
              <a:t>2</a:t>
            </a:r>
            <a:endParaRPr lang="el-GR" sz="2348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r="18484"/>
          <a:stretch/>
        </p:blipFill>
        <p:spPr>
          <a:xfrm>
            <a:off x="0" y="2994201"/>
            <a:ext cx="1193926" cy="17687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4" r="18484"/>
          <a:stretch/>
        </p:blipFill>
        <p:spPr>
          <a:xfrm>
            <a:off x="1172424" y="2994201"/>
            <a:ext cx="1174975" cy="17687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7682"/>
          <a:stretch/>
        </p:blipFill>
        <p:spPr>
          <a:xfrm>
            <a:off x="2347399" y="2994201"/>
            <a:ext cx="1250780" cy="17687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4" r="18484"/>
          <a:stretch/>
        </p:blipFill>
        <p:spPr>
          <a:xfrm>
            <a:off x="3598179" y="2994201"/>
            <a:ext cx="1174975" cy="17687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6878"/>
          <a:stretch/>
        </p:blipFill>
        <p:spPr>
          <a:xfrm>
            <a:off x="4751652" y="2994201"/>
            <a:ext cx="1269731" cy="1768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7" r="16076"/>
          <a:stretch/>
        </p:blipFill>
        <p:spPr>
          <a:xfrm>
            <a:off x="6021383" y="2994201"/>
            <a:ext cx="1212877" cy="17687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2" r="16878"/>
          <a:stretch/>
        </p:blipFill>
        <p:spPr>
          <a:xfrm>
            <a:off x="7174856" y="2994201"/>
            <a:ext cx="1326584" cy="176877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6" r="17682"/>
          <a:stretch/>
        </p:blipFill>
        <p:spPr>
          <a:xfrm>
            <a:off x="8387733" y="2994201"/>
            <a:ext cx="1288682" cy="17687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8485"/>
          <a:stretch/>
        </p:blipFill>
        <p:spPr>
          <a:xfrm>
            <a:off x="9654913" y="2994201"/>
            <a:ext cx="1212878" cy="17687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3702" y="4849140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n-US" sz="2348" dirty="0" smtClean="0"/>
              <a:t>3</a:t>
            </a:r>
            <a:endParaRPr lang="el-GR" sz="2348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3" r="16879"/>
          <a:stretch/>
        </p:blipFill>
        <p:spPr>
          <a:xfrm>
            <a:off x="-40453" y="5302790"/>
            <a:ext cx="1212877" cy="17687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9" r="16878"/>
          <a:stretch/>
        </p:blipFill>
        <p:spPr>
          <a:xfrm>
            <a:off x="1172424" y="5302790"/>
            <a:ext cx="1288682" cy="17687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r="16879"/>
          <a:stretch/>
        </p:blipFill>
        <p:spPr>
          <a:xfrm>
            <a:off x="2461106" y="5302790"/>
            <a:ext cx="1231828" cy="17687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7682"/>
          <a:stretch/>
        </p:blipFill>
        <p:spPr>
          <a:xfrm>
            <a:off x="3692934" y="5302790"/>
            <a:ext cx="1250780" cy="17687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7" r="16074"/>
          <a:stretch/>
        </p:blipFill>
        <p:spPr>
          <a:xfrm>
            <a:off x="4773154" y="5302790"/>
            <a:ext cx="1269731" cy="176877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2816" y="7091597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n-US" sz="2348" dirty="0" smtClean="0"/>
              <a:t>4</a:t>
            </a:r>
            <a:endParaRPr lang="el-GR" sz="2348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6878"/>
          <a:stretch/>
        </p:blipFill>
        <p:spPr>
          <a:xfrm>
            <a:off x="0" y="7611379"/>
            <a:ext cx="1264942" cy="178880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6074"/>
          <a:stretch/>
        </p:blipFill>
        <p:spPr>
          <a:xfrm>
            <a:off x="1277168" y="7612911"/>
            <a:ext cx="1302158" cy="17872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7682"/>
          <a:stretch/>
        </p:blipFill>
        <p:spPr>
          <a:xfrm>
            <a:off x="2579326" y="7611379"/>
            <a:ext cx="1264942" cy="17888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6878"/>
          <a:stretch/>
        </p:blipFill>
        <p:spPr>
          <a:xfrm>
            <a:off x="3829655" y="7611379"/>
            <a:ext cx="1264942" cy="178880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6878"/>
          <a:stretch/>
        </p:blipFill>
        <p:spPr>
          <a:xfrm>
            <a:off x="5061484" y="7611379"/>
            <a:ext cx="1264942" cy="178880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7682"/>
          <a:stretch/>
        </p:blipFill>
        <p:spPr>
          <a:xfrm>
            <a:off x="6333748" y="7611379"/>
            <a:ext cx="1264942" cy="178880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9" r="19288"/>
          <a:stretch/>
        </p:blipFill>
        <p:spPr>
          <a:xfrm>
            <a:off x="7576643" y="7611379"/>
            <a:ext cx="1245776" cy="178880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3" r="16879"/>
          <a:stretch/>
        </p:blipFill>
        <p:spPr>
          <a:xfrm>
            <a:off x="8822420" y="7611379"/>
            <a:ext cx="1226610" cy="178880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4588" y="9432027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5</a:t>
            </a:r>
            <a:endParaRPr lang="el-GR" sz="2348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20896"/>
          <a:stretch/>
        </p:blipFill>
        <p:spPr>
          <a:xfrm>
            <a:off x="3312" y="9926320"/>
            <a:ext cx="1142550" cy="1748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79" r="17682"/>
          <a:stretch/>
        </p:blipFill>
        <p:spPr>
          <a:xfrm>
            <a:off x="1140201" y="9917518"/>
            <a:ext cx="1261251" cy="175696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r="18484"/>
          <a:stretch/>
        </p:blipFill>
        <p:spPr>
          <a:xfrm>
            <a:off x="2428449" y="9939996"/>
            <a:ext cx="1170779" cy="17344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6878"/>
          <a:stretch/>
        </p:blipFill>
        <p:spPr>
          <a:xfrm>
            <a:off x="3599228" y="9917518"/>
            <a:ext cx="1242426" cy="175696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7683"/>
          <a:stretch/>
        </p:blipFill>
        <p:spPr>
          <a:xfrm>
            <a:off x="4770007" y="9939996"/>
            <a:ext cx="1207947" cy="173448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r="17683"/>
          <a:stretch/>
        </p:blipFill>
        <p:spPr>
          <a:xfrm>
            <a:off x="5977954" y="9939996"/>
            <a:ext cx="1189363" cy="17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29" y="794825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36422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6" y="-49788"/>
            <a:ext cx="312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/>
              <a:t>DAY</a:t>
            </a:r>
            <a:r>
              <a:rPr lang="el-GR" sz="3800" b="1" dirty="0" smtClean="0"/>
              <a:t> 3</a:t>
            </a:r>
            <a:endParaRPr lang="el-GR" sz="3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r="17683"/>
          <a:stretch/>
        </p:blipFill>
        <p:spPr>
          <a:xfrm>
            <a:off x="44660" y="794825"/>
            <a:ext cx="1212877" cy="1768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r="16879"/>
          <a:stretch/>
        </p:blipFill>
        <p:spPr>
          <a:xfrm>
            <a:off x="1318509" y="794825"/>
            <a:ext cx="1231828" cy="17687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8" r="16878"/>
          <a:stretch/>
        </p:blipFill>
        <p:spPr>
          <a:xfrm>
            <a:off x="2550337" y="794825"/>
            <a:ext cx="1139920" cy="1773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9" r="17682"/>
          <a:stretch/>
        </p:blipFill>
        <p:spPr>
          <a:xfrm>
            <a:off x="3616691" y="794825"/>
            <a:ext cx="1326584" cy="17687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6878"/>
          <a:stretch/>
        </p:blipFill>
        <p:spPr>
          <a:xfrm>
            <a:off x="4887239" y="794825"/>
            <a:ext cx="1250780" cy="1768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587" y="2606684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 smtClean="0"/>
              <a:t>2</a:t>
            </a:r>
            <a:endParaRPr lang="el-GR" sz="2348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7" r="17682"/>
          <a:stretch/>
        </p:blipFill>
        <p:spPr>
          <a:xfrm>
            <a:off x="0" y="2994201"/>
            <a:ext cx="1174975" cy="17687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0" r="19288"/>
          <a:stretch/>
        </p:blipFill>
        <p:spPr>
          <a:xfrm>
            <a:off x="1095555" y="2994201"/>
            <a:ext cx="1174974" cy="17687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r="16879"/>
          <a:stretch/>
        </p:blipFill>
        <p:spPr>
          <a:xfrm>
            <a:off x="2270529" y="2994201"/>
            <a:ext cx="1231828" cy="17687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0" r="16878"/>
          <a:stretch/>
        </p:blipFill>
        <p:spPr>
          <a:xfrm>
            <a:off x="3366083" y="2994201"/>
            <a:ext cx="1174974" cy="17687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3" r="16879"/>
          <a:stretch/>
        </p:blipFill>
        <p:spPr>
          <a:xfrm>
            <a:off x="4541057" y="2994201"/>
            <a:ext cx="1212877" cy="17687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r="17683"/>
          <a:stretch/>
        </p:blipFill>
        <p:spPr>
          <a:xfrm>
            <a:off x="5747605" y="2994201"/>
            <a:ext cx="1212877" cy="17687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7" r="16878"/>
          <a:stretch/>
        </p:blipFill>
        <p:spPr>
          <a:xfrm>
            <a:off x="6960482" y="2994201"/>
            <a:ext cx="1193926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81673" y="4783824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3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0" r="19288"/>
          <a:stretch/>
        </p:blipFill>
        <p:spPr>
          <a:xfrm>
            <a:off x="4875498" y="5189148"/>
            <a:ext cx="1177916" cy="17732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6" r="19288"/>
          <a:stretch/>
        </p:blipFill>
        <p:spPr>
          <a:xfrm>
            <a:off x="3678583" y="5189148"/>
            <a:ext cx="1196915" cy="17732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7682"/>
          <a:stretch/>
        </p:blipFill>
        <p:spPr>
          <a:xfrm>
            <a:off x="2424671" y="5189148"/>
            <a:ext cx="1253912" cy="17732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3" r="18485"/>
          <a:stretch/>
        </p:blipFill>
        <p:spPr>
          <a:xfrm>
            <a:off x="1174975" y="5192885"/>
            <a:ext cx="1232311" cy="1769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7" r="16074"/>
          <a:stretch/>
        </p:blipFill>
        <p:spPr>
          <a:xfrm>
            <a:off x="-37902" y="5193577"/>
            <a:ext cx="1212877" cy="17687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03444" y="6993624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 smtClean="0"/>
              <a:t>4</a:t>
            </a:r>
            <a:endParaRPr lang="el-GR" sz="2348" dirty="0"/>
          </a:p>
        </p:txBody>
      </p:sp>
      <p:sp>
        <p:nvSpPr>
          <p:cNvPr id="28" name="TextBox 27"/>
          <p:cNvSpPr txBox="1"/>
          <p:nvPr/>
        </p:nvSpPr>
        <p:spPr>
          <a:xfrm>
            <a:off x="336102" y="9181652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 smtClean="0"/>
              <a:t>5</a:t>
            </a:r>
            <a:endParaRPr lang="el-GR" sz="2348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r="17683"/>
          <a:stretch/>
        </p:blipFill>
        <p:spPr>
          <a:xfrm>
            <a:off x="4642470" y="7388524"/>
            <a:ext cx="1215914" cy="17732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682"/>
          <a:stretch/>
        </p:blipFill>
        <p:spPr>
          <a:xfrm>
            <a:off x="3472370" y="7371417"/>
            <a:ext cx="1170099" cy="17903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3" r="16879"/>
          <a:stretch/>
        </p:blipFill>
        <p:spPr>
          <a:xfrm>
            <a:off x="2284836" y="7388524"/>
            <a:ext cx="1215914" cy="17732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7" r="17682"/>
          <a:stretch/>
        </p:blipFill>
        <p:spPr>
          <a:xfrm>
            <a:off x="1095554" y="7371417"/>
            <a:ext cx="1189281" cy="179031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16878"/>
          <a:stretch/>
        </p:blipFill>
        <p:spPr>
          <a:xfrm>
            <a:off x="-60469" y="7392953"/>
            <a:ext cx="1156024" cy="176877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682"/>
          <a:stretch/>
        </p:blipFill>
        <p:spPr>
          <a:xfrm>
            <a:off x="3258341" y="9587900"/>
            <a:ext cx="1158918" cy="177320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0" r="16878"/>
          <a:stretch/>
        </p:blipFill>
        <p:spPr>
          <a:xfrm>
            <a:off x="2119418" y="9587900"/>
            <a:ext cx="1177917" cy="17732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0" r="16878"/>
          <a:stretch/>
        </p:blipFill>
        <p:spPr>
          <a:xfrm>
            <a:off x="934375" y="9587901"/>
            <a:ext cx="1177917" cy="17732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8" r="16878"/>
          <a:stretch/>
        </p:blipFill>
        <p:spPr>
          <a:xfrm>
            <a:off x="-60469" y="9592329"/>
            <a:ext cx="1137072" cy="17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1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29" y="794825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36422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6" y="-49788"/>
            <a:ext cx="312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DAY </a:t>
            </a:r>
            <a:r>
              <a:rPr lang="el-GR" sz="3800" b="1" dirty="0" smtClean="0"/>
              <a:t>4</a:t>
            </a:r>
            <a:endParaRPr lang="el-GR" sz="3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19" r="19288"/>
          <a:stretch/>
        </p:blipFill>
        <p:spPr>
          <a:xfrm>
            <a:off x="4601675" y="794823"/>
            <a:ext cx="1023365" cy="1768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9" r="16879"/>
          <a:stretch/>
        </p:blipFill>
        <p:spPr>
          <a:xfrm>
            <a:off x="3399997" y="788016"/>
            <a:ext cx="1236569" cy="1775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17682"/>
          <a:stretch/>
        </p:blipFill>
        <p:spPr>
          <a:xfrm>
            <a:off x="2323862" y="788016"/>
            <a:ext cx="1141449" cy="1775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1" r="16878"/>
          <a:stretch/>
        </p:blipFill>
        <p:spPr>
          <a:xfrm>
            <a:off x="1210825" y="794823"/>
            <a:ext cx="1118122" cy="1768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3" r="16879"/>
          <a:stretch/>
        </p:blipFill>
        <p:spPr>
          <a:xfrm>
            <a:off x="-2052" y="794824"/>
            <a:ext cx="1212877" cy="17687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7244" y="2574027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 smtClean="0"/>
              <a:t>2</a:t>
            </a:r>
            <a:endParaRPr lang="el-GR" sz="2348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8" r="18485"/>
          <a:stretch/>
        </p:blipFill>
        <p:spPr>
          <a:xfrm>
            <a:off x="3399997" y="3038100"/>
            <a:ext cx="1159701" cy="17744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19289"/>
          <a:stretch/>
        </p:blipFill>
        <p:spPr>
          <a:xfrm>
            <a:off x="2332520" y="3038100"/>
            <a:ext cx="1102666" cy="17744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3" r="20092"/>
          <a:stretch/>
        </p:blipFill>
        <p:spPr>
          <a:xfrm>
            <a:off x="1165234" y="3038100"/>
            <a:ext cx="1140689" cy="17744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8" r="18485"/>
          <a:stretch/>
        </p:blipFill>
        <p:spPr>
          <a:xfrm>
            <a:off x="-2052" y="3026495"/>
            <a:ext cx="1167286" cy="17860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9016" y="4816483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 smtClean="0"/>
              <a:t>3</a:t>
            </a:r>
            <a:endParaRPr lang="el-GR" sz="2348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r="18484"/>
          <a:stretch/>
        </p:blipFill>
        <p:spPr>
          <a:xfrm>
            <a:off x="4521675" y="5264974"/>
            <a:ext cx="1197724" cy="17744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5" r="18485"/>
          <a:stretch/>
        </p:blipFill>
        <p:spPr>
          <a:xfrm>
            <a:off x="3399997" y="5264974"/>
            <a:ext cx="1121678" cy="17744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r="18484"/>
          <a:stretch/>
        </p:blipFill>
        <p:spPr>
          <a:xfrm>
            <a:off x="2191945" y="5264974"/>
            <a:ext cx="1197724" cy="17744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8" r="18485"/>
          <a:stretch/>
        </p:blipFill>
        <p:spPr>
          <a:xfrm>
            <a:off x="1081995" y="5270133"/>
            <a:ext cx="1156329" cy="17692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4" r="17682"/>
          <a:stretch/>
        </p:blipFill>
        <p:spPr>
          <a:xfrm>
            <a:off x="-32490" y="5264974"/>
            <a:ext cx="1197724" cy="177440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3445" y="7026282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4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5" r="18485"/>
          <a:stretch/>
        </p:blipFill>
        <p:spPr>
          <a:xfrm>
            <a:off x="5622889" y="7487871"/>
            <a:ext cx="1105119" cy="17482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16878"/>
          <a:stretch/>
        </p:blipFill>
        <p:spPr>
          <a:xfrm>
            <a:off x="4447208" y="7479932"/>
            <a:ext cx="1160473" cy="1775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8485"/>
          <a:stretch/>
        </p:blipFill>
        <p:spPr>
          <a:xfrm>
            <a:off x="3353148" y="7487871"/>
            <a:ext cx="1136345" cy="17676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7" r="19288"/>
          <a:stretch/>
        </p:blipFill>
        <p:spPr>
          <a:xfrm>
            <a:off x="2219752" y="7487871"/>
            <a:ext cx="1136345" cy="17676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r="18484"/>
          <a:stretch/>
        </p:blipFill>
        <p:spPr>
          <a:xfrm>
            <a:off x="1081995" y="7487871"/>
            <a:ext cx="1180042" cy="17482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7" r="19288"/>
          <a:stretch/>
        </p:blipFill>
        <p:spPr>
          <a:xfrm>
            <a:off x="0" y="7479932"/>
            <a:ext cx="1141448" cy="17755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7874" y="9236082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 smtClean="0"/>
              <a:t>5</a:t>
            </a:r>
            <a:endParaRPr lang="el-GR" sz="2348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7682"/>
          <a:stretch/>
        </p:blipFill>
        <p:spPr>
          <a:xfrm>
            <a:off x="5520682" y="9714745"/>
            <a:ext cx="1169602" cy="178955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4" r="17682"/>
          <a:stretch/>
        </p:blipFill>
        <p:spPr>
          <a:xfrm>
            <a:off x="4416999" y="9714745"/>
            <a:ext cx="1141249" cy="17752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9288"/>
          <a:stretch/>
        </p:blipFill>
        <p:spPr>
          <a:xfrm>
            <a:off x="3353149" y="9714745"/>
            <a:ext cx="1131254" cy="17895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0" r="19288"/>
          <a:stretch/>
        </p:blipFill>
        <p:spPr>
          <a:xfrm>
            <a:off x="2191945" y="9714745"/>
            <a:ext cx="1188775" cy="178955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1" r="18485"/>
          <a:stretch/>
        </p:blipFill>
        <p:spPr>
          <a:xfrm>
            <a:off x="1081996" y="9704010"/>
            <a:ext cx="1148150" cy="17860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7" r="19288"/>
          <a:stretch/>
        </p:blipFill>
        <p:spPr>
          <a:xfrm>
            <a:off x="7516" y="9704010"/>
            <a:ext cx="1148150" cy="17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7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29" y="794825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36422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6" y="-49788"/>
            <a:ext cx="312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DAY </a:t>
            </a:r>
            <a:r>
              <a:rPr lang="el-GR" sz="3800" b="1" dirty="0" smtClean="0"/>
              <a:t>5</a:t>
            </a:r>
            <a:endParaRPr lang="el-GR" sz="3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205472" y="794825"/>
            <a:ext cx="1061267" cy="1768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030" y="2583955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181228" y="2944128"/>
            <a:ext cx="1198205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1355" y="4746151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198346" y="5073080"/>
            <a:ext cx="1163970" cy="17687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1210" y="6879580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97630" y="7239754"/>
            <a:ext cx="1129736" cy="17687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472" y="9041774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5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200683" y="9513083"/>
            <a:ext cx="1129736" cy="1768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20219"/>
          <a:stretch/>
        </p:blipFill>
        <p:spPr>
          <a:xfrm>
            <a:off x="2358189" y="794825"/>
            <a:ext cx="1115852" cy="17891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r="20220"/>
          <a:stretch/>
        </p:blipFill>
        <p:spPr>
          <a:xfrm>
            <a:off x="1266739" y="785493"/>
            <a:ext cx="1084245" cy="1760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9627"/>
          <a:stretch/>
        </p:blipFill>
        <p:spPr>
          <a:xfrm>
            <a:off x="190904" y="794825"/>
            <a:ext cx="1103159" cy="17687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258"/>
          <a:stretch/>
        </p:blipFill>
        <p:spPr>
          <a:xfrm>
            <a:off x="6682407" y="2928331"/>
            <a:ext cx="1172300" cy="17890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20219"/>
          <a:stretch/>
        </p:blipFill>
        <p:spPr>
          <a:xfrm>
            <a:off x="5682056" y="2944128"/>
            <a:ext cx="1114296" cy="17643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20219"/>
          <a:stretch/>
        </p:blipFill>
        <p:spPr>
          <a:xfrm>
            <a:off x="4600090" y="2944128"/>
            <a:ext cx="1100368" cy="17643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21403"/>
          <a:stretch/>
        </p:blipFill>
        <p:spPr>
          <a:xfrm>
            <a:off x="3542589" y="2928331"/>
            <a:ext cx="1082113" cy="17800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9035"/>
          <a:stretch/>
        </p:blipFill>
        <p:spPr>
          <a:xfrm>
            <a:off x="2436786" y="2944128"/>
            <a:ext cx="1105951" cy="177325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21403"/>
          <a:stretch/>
        </p:blipFill>
        <p:spPr>
          <a:xfrm>
            <a:off x="1344833" y="2944128"/>
            <a:ext cx="1091953" cy="17732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8443"/>
          <a:stretch/>
        </p:blipFill>
        <p:spPr>
          <a:xfrm>
            <a:off x="190904" y="2928331"/>
            <a:ext cx="1166433" cy="178009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9627"/>
          <a:stretch/>
        </p:blipFill>
        <p:spPr>
          <a:xfrm>
            <a:off x="4616149" y="5070059"/>
            <a:ext cx="1119032" cy="1771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7851"/>
          <a:stretch/>
        </p:blipFill>
        <p:spPr>
          <a:xfrm>
            <a:off x="3463707" y="5070059"/>
            <a:ext cx="1160996" cy="1771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3" r="21995"/>
          <a:stretch/>
        </p:blipFill>
        <p:spPr>
          <a:xfrm>
            <a:off x="2425273" y="5076143"/>
            <a:ext cx="1073369" cy="17657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r="19035"/>
          <a:stretch/>
        </p:blipFill>
        <p:spPr>
          <a:xfrm>
            <a:off x="1373114" y="5076143"/>
            <a:ext cx="1073369" cy="176571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258"/>
          <a:stretch/>
        </p:blipFill>
        <p:spPr>
          <a:xfrm>
            <a:off x="205472" y="5077557"/>
            <a:ext cx="1156082" cy="17643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9627"/>
          <a:stretch/>
        </p:blipFill>
        <p:spPr>
          <a:xfrm>
            <a:off x="6742573" y="7239754"/>
            <a:ext cx="1117124" cy="176877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20811"/>
          <a:stretch/>
        </p:blipFill>
        <p:spPr>
          <a:xfrm>
            <a:off x="5682056" y="7239754"/>
            <a:ext cx="1061267" cy="17687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9035"/>
          <a:stretch/>
        </p:blipFill>
        <p:spPr>
          <a:xfrm>
            <a:off x="4523809" y="7239754"/>
            <a:ext cx="1145052" cy="176877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8444"/>
          <a:stretch/>
        </p:blipFill>
        <p:spPr>
          <a:xfrm>
            <a:off x="3391741" y="7239754"/>
            <a:ext cx="1145052" cy="176877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20219"/>
          <a:stretch/>
        </p:blipFill>
        <p:spPr>
          <a:xfrm>
            <a:off x="2326972" y="7239754"/>
            <a:ext cx="1117124" cy="176877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20811"/>
          <a:stretch/>
        </p:blipFill>
        <p:spPr>
          <a:xfrm>
            <a:off x="1294064" y="7244231"/>
            <a:ext cx="1072510" cy="176430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9035"/>
          <a:stretch/>
        </p:blipFill>
        <p:spPr>
          <a:xfrm>
            <a:off x="190904" y="7244231"/>
            <a:ext cx="1142153" cy="176430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9035"/>
          <a:stretch/>
        </p:blipFill>
        <p:spPr>
          <a:xfrm>
            <a:off x="3391741" y="9513083"/>
            <a:ext cx="1117123" cy="176877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r="18443"/>
          <a:stretch/>
        </p:blipFill>
        <p:spPr>
          <a:xfrm>
            <a:off x="2326972" y="9513083"/>
            <a:ext cx="1089196" cy="176877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9627"/>
          <a:stretch/>
        </p:blipFill>
        <p:spPr>
          <a:xfrm>
            <a:off x="1294064" y="9513083"/>
            <a:ext cx="1117124" cy="176877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8" r="19627"/>
          <a:stretch/>
        </p:blipFill>
        <p:spPr>
          <a:xfrm>
            <a:off x="207823" y="9495424"/>
            <a:ext cx="1170587" cy="1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29" y="794825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36422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6" y="-49788"/>
            <a:ext cx="312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DAY </a:t>
            </a:r>
            <a:r>
              <a:rPr lang="el-GR" sz="3800" b="1" dirty="0" smtClean="0"/>
              <a:t>6</a:t>
            </a:r>
            <a:endParaRPr lang="el-GR" sz="3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205472" y="794825"/>
            <a:ext cx="1061267" cy="1768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030" y="2485984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181228" y="2944128"/>
            <a:ext cx="1198205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8698" y="4648180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198346" y="5073080"/>
            <a:ext cx="1163970" cy="17687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25268" y="6846923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97630" y="7239754"/>
            <a:ext cx="1129736" cy="17687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472" y="9041774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5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248809" y="9537146"/>
            <a:ext cx="1129736" cy="1768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8443"/>
          <a:stretch/>
        </p:blipFill>
        <p:spPr>
          <a:xfrm>
            <a:off x="3565566" y="794825"/>
            <a:ext cx="1129976" cy="1789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r="17258"/>
          <a:stretch/>
        </p:blipFill>
        <p:spPr>
          <a:xfrm>
            <a:off x="2492472" y="794825"/>
            <a:ext cx="1117124" cy="1768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7851"/>
          <a:stretch/>
        </p:blipFill>
        <p:spPr>
          <a:xfrm>
            <a:off x="1352068" y="794825"/>
            <a:ext cx="1172352" cy="1789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6" r="16667"/>
          <a:stretch/>
        </p:blipFill>
        <p:spPr>
          <a:xfrm>
            <a:off x="181229" y="794825"/>
            <a:ext cx="1186476" cy="1789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28" r="22587"/>
          <a:stretch/>
        </p:blipFill>
        <p:spPr>
          <a:xfrm>
            <a:off x="6188033" y="2929502"/>
            <a:ext cx="1122109" cy="18222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20811"/>
          <a:stretch/>
        </p:blipFill>
        <p:spPr>
          <a:xfrm>
            <a:off x="5055867" y="2942126"/>
            <a:ext cx="1099509" cy="18325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1" r="17258"/>
          <a:stretch/>
        </p:blipFill>
        <p:spPr>
          <a:xfrm>
            <a:off x="3805068" y="2953165"/>
            <a:ext cx="1221131" cy="17985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0" t="-1579" r="17851" b="1579"/>
          <a:stretch/>
        </p:blipFill>
        <p:spPr>
          <a:xfrm>
            <a:off x="2508912" y="2905252"/>
            <a:ext cx="1311973" cy="1846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t="-789" r="20219" b="789"/>
          <a:stretch/>
        </p:blipFill>
        <p:spPr>
          <a:xfrm>
            <a:off x="1384725" y="2937961"/>
            <a:ext cx="1145509" cy="18366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8443"/>
          <a:stretch/>
        </p:blipFill>
        <p:spPr>
          <a:xfrm>
            <a:off x="205472" y="2961499"/>
            <a:ext cx="1173073" cy="17902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9035"/>
          <a:stretch/>
        </p:blipFill>
        <p:spPr>
          <a:xfrm>
            <a:off x="4646072" y="5063333"/>
            <a:ext cx="1148771" cy="1774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8443"/>
          <a:stretch/>
        </p:blipFill>
        <p:spPr>
          <a:xfrm>
            <a:off x="3557567" y="5063333"/>
            <a:ext cx="1134762" cy="17745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r="17851"/>
          <a:stretch/>
        </p:blipFill>
        <p:spPr>
          <a:xfrm>
            <a:off x="2450822" y="5063333"/>
            <a:ext cx="1106744" cy="17745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r="17258"/>
          <a:stretch/>
        </p:blipFill>
        <p:spPr>
          <a:xfrm>
            <a:off x="1352068" y="5076143"/>
            <a:ext cx="1098754" cy="17617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r="17851"/>
          <a:stretch/>
        </p:blipFill>
        <p:spPr>
          <a:xfrm>
            <a:off x="197631" y="5076143"/>
            <a:ext cx="1104044" cy="17701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3" r="21995"/>
          <a:stretch/>
        </p:blipFill>
        <p:spPr>
          <a:xfrm>
            <a:off x="6948453" y="7268831"/>
            <a:ext cx="1082918" cy="17814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6" r="27917"/>
          <a:stretch/>
        </p:blipFill>
        <p:spPr>
          <a:xfrm>
            <a:off x="5898214" y="7268831"/>
            <a:ext cx="1054790" cy="178142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258"/>
          <a:stretch/>
        </p:blipFill>
        <p:spPr>
          <a:xfrm>
            <a:off x="4719188" y="7239754"/>
            <a:ext cx="1186355" cy="18105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8443"/>
          <a:stretch/>
        </p:blipFill>
        <p:spPr>
          <a:xfrm>
            <a:off x="3557567" y="7243274"/>
            <a:ext cx="1184048" cy="18069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9627"/>
          <a:stretch/>
        </p:blipFill>
        <p:spPr>
          <a:xfrm>
            <a:off x="2480359" y="7239754"/>
            <a:ext cx="1114887" cy="181050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9035"/>
          <a:stretch/>
        </p:blipFill>
        <p:spPr>
          <a:xfrm>
            <a:off x="1360700" y="7239753"/>
            <a:ext cx="1143474" cy="18105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8443"/>
          <a:stretch/>
        </p:blipFill>
        <p:spPr>
          <a:xfrm>
            <a:off x="205472" y="7268831"/>
            <a:ext cx="1167301" cy="17814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21403"/>
          <a:stretch/>
        </p:blipFill>
        <p:spPr>
          <a:xfrm>
            <a:off x="7874590" y="9495422"/>
            <a:ext cx="1114889" cy="18105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r="21995"/>
          <a:stretch/>
        </p:blipFill>
        <p:spPr>
          <a:xfrm>
            <a:off x="6831169" y="9495422"/>
            <a:ext cx="1029128" cy="181050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5" r="20811"/>
          <a:stretch/>
        </p:blipFill>
        <p:spPr>
          <a:xfrm>
            <a:off x="5792074" y="9495423"/>
            <a:ext cx="1043421" cy="181050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3" r="22587"/>
          <a:stretch/>
        </p:blipFill>
        <p:spPr>
          <a:xfrm>
            <a:off x="4799510" y="9495423"/>
            <a:ext cx="1014834" cy="181050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8443"/>
          <a:stretch/>
        </p:blipFill>
        <p:spPr>
          <a:xfrm>
            <a:off x="3641743" y="9495424"/>
            <a:ext cx="1157767" cy="181050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8443"/>
          <a:stretch/>
        </p:blipFill>
        <p:spPr>
          <a:xfrm>
            <a:off x="2502510" y="9495424"/>
            <a:ext cx="1143474" cy="181050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9035"/>
          <a:stretch/>
        </p:blipFill>
        <p:spPr>
          <a:xfrm>
            <a:off x="1348984" y="9491916"/>
            <a:ext cx="1174332" cy="18140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851"/>
          <a:stretch/>
        </p:blipFill>
        <p:spPr>
          <a:xfrm>
            <a:off x="197630" y="9473192"/>
            <a:ext cx="1186454" cy="18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4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1" r="18544"/>
          <a:stretch/>
        </p:blipFill>
        <p:spPr>
          <a:xfrm>
            <a:off x="181229" y="794825"/>
            <a:ext cx="1113037" cy="1768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472" y="364228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1</a:t>
            </a:r>
            <a:endParaRPr lang="el-GR" sz="2348" dirty="0"/>
          </a:p>
        </p:txBody>
      </p:sp>
      <p:sp>
        <p:nvSpPr>
          <p:cNvPr id="21" name="TextBox 20"/>
          <p:cNvSpPr txBox="1"/>
          <p:nvPr/>
        </p:nvSpPr>
        <p:spPr>
          <a:xfrm>
            <a:off x="11391476" y="-49788"/>
            <a:ext cx="312103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/>
              <a:t>DAY </a:t>
            </a:r>
            <a:r>
              <a:rPr lang="el-GR" sz="3800" b="1" dirty="0" smtClean="0"/>
              <a:t>8</a:t>
            </a:r>
            <a:endParaRPr lang="el-GR" sz="3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33" r="20066"/>
          <a:stretch/>
        </p:blipFill>
        <p:spPr>
          <a:xfrm>
            <a:off x="205472" y="794825"/>
            <a:ext cx="1061267" cy="17687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030" y="2583955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2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17163"/>
          <a:stretch/>
        </p:blipFill>
        <p:spPr>
          <a:xfrm>
            <a:off x="181228" y="2944128"/>
            <a:ext cx="1198205" cy="17687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01355" y="4746151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17889"/>
          <a:stretch/>
        </p:blipFill>
        <p:spPr>
          <a:xfrm>
            <a:off x="198346" y="5073080"/>
            <a:ext cx="1163970" cy="176877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1210" y="6879580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4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2" r="18614"/>
          <a:stretch/>
        </p:blipFill>
        <p:spPr>
          <a:xfrm>
            <a:off x="197630" y="7239754"/>
            <a:ext cx="1129736" cy="176877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8472" y="9041774"/>
            <a:ext cx="1245854" cy="453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48" dirty="0"/>
              <a:t>Mouse </a:t>
            </a:r>
            <a:r>
              <a:rPr lang="el-GR" sz="2348" dirty="0"/>
              <a:t>5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0" r="20066"/>
          <a:stretch/>
        </p:blipFill>
        <p:spPr>
          <a:xfrm>
            <a:off x="128494" y="9368705"/>
            <a:ext cx="1129736" cy="17687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9035"/>
          <a:stretch/>
        </p:blipFill>
        <p:spPr>
          <a:xfrm>
            <a:off x="7018408" y="780517"/>
            <a:ext cx="1139013" cy="18034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21403"/>
          <a:stretch/>
        </p:blipFill>
        <p:spPr>
          <a:xfrm>
            <a:off x="5930805" y="794825"/>
            <a:ext cx="1087603" cy="1789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7258"/>
          <a:stretch/>
        </p:blipFill>
        <p:spPr>
          <a:xfrm>
            <a:off x="4748074" y="800472"/>
            <a:ext cx="1182731" cy="1783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7851"/>
          <a:stretch/>
        </p:blipFill>
        <p:spPr>
          <a:xfrm>
            <a:off x="3567404" y="794825"/>
            <a:ext cx="1172351" cy="1789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9627"/>
          <a:stretch/>
        </p:blipFill>
        <p:spPr>
          <a:xfrm>
            <a:off x="2414983" y="794825"/>
            <a:ext cx="1144102" cy="1789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9035"/>
          <a:stretch/>
        </p:blipFill>
        <p:spPr>
          <a:xfrm>
            <a:off x="1274580" y="794825"/>
            <a:ext cx="1144102" cy="17891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18443"/>
          <a:stretch/>
        </p:blipFill>
        <p:spPr>
          <a:xfrm>
            <a:off x="197631" y="794825"/>
            <a:ext cx="1096636" cy="1758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8443"/>
          <a:stretch/>
        </p:blipFill>
        <p:spPr>
          <a:xfrm>
            <a:off x="2448986" y="2933242"/>
            <a:ext cx="1144994" cy="18129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 r="18443"/>
          <a:stretch/>
        </p:blipFill>
        <p:spPr>
          <a:xfrm>
            <a:off x="1292143" y="2933244"/>
            <a:ext cx="1187930" cy="18129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1" r="20811"/>
          <a:stretch/>
        </p:blipFill>
        <p:spPr>
          <a:xfrm>
            <a:off x="205473" y="2910884"/>
            <a:ext cx="1086670" cy="18352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21995"/>
          <a:stretch/>
        </p:blipFill>
        <p:spPr>
          <a:xfrm>
            <a:off x="5642642" y="5073080"/>
            <a:ext cx="1061267" cy="17687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21403"/>
          <a:stretch/>
        </p:blipFill>
        <p:spPr>
          <a:xfrm>
            <a:off x="4569467" y="5076143"/>
            <a:ext cx="1073370" cy="17657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20811"/>
          <a:stretch/>
        </p:blipFill>
        <p:spPr>
          <a:xfrm>
            <a:off x="3514510" y="5073080"/>
            <a:ext cx="1075231" cy="17687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7851"/>
          <a:stretch/>
        </p:blipFill>
        <p:spPr>
          <a:xfrm>
            <a:off x="2407227" y="5076143"/>
            <a:ext cx="1129129" cy="17657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9035"/>
          <a:stretch/>
        </p:blipFill>
        <p:spPr>
          <a:xfrm>
            <a:off x="1292143" y="5106322"/>
            <a:ext cx="1082427" cy="173553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20219"/>
          <a:stretch/>
        </p:blipFill>
        <p:spPr>
          <a:xfrm>
            <a:off x="197630" y="5076143"/>
            <a:ext cx="1073369" cy="17657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8443"/>
          <a:stretch/>
        </p:blipFill>
        <p:spPr>
          <a:xfrm>
            <a:off x="4680116" y="7239753"/>
            <a:ext cx="1138118" cy="18020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4" r="18444"/>
          <a:stretch/>
        </p:blipFill>
        <p:spPr>
          <a:xfrm>
            <a:off x="3511772" y="7243169"/>
            <a:ext cx="1164360" cy="17986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9035"/>
          <a:stretch/>
        </p:blipFill>
        <p:spPr>
          <a:xfrm>
            <a:off x="2373653" y="7243169"/>
            <a:ext cx="1150161" cy="179860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9035"/>
          <a:stretch/>
        </p:blipFill>
        <p:spPr>
          <a:xfrm>
            <a:off x="1270999" y="7239753"/>
            <a:ext cx="1138118" cy="18020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21995"/>
          <a:stretch/>
        </p:blipFill>
        <p:spPr>
          <a:xfrm>
            <a:off x="197630" y="7239753"/>
            <a:ext cx="1066986" cy="180202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258"/>
          <a:stretch/>
        </p:blipFill>
        <p:spPr>
          <a:xfrm>
            <a:off x="4534982" y="9362942"/>
            <a:ext cx="1178560" cy="179860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3" r="20269"/>
          <a:stretch/>
        </p:blipFill>
        <p:spPr>
          <a:xfrm>
            <a:off x="3503699" y="9362942"/>
            <a:ext cx="1079163" cy="17986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9" r="19627"/>
          <a:stretch/>
        </p:blipFill>
        <p:spPr>
          <a:xfrm>
            <a:off x="2406310" y="9368705"/>
            <a:ext cx="1104013" cy="17928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7" r="17851"/>
          <a:stretch/>
        </p:blipFill>
        <p:spPr>
          <a:xfrm>
            <a:off x="1271000" y="9368705"/>
            <a:ext cx="1145052" cy="176877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05" r="17258"/>
          <a:stretch/>
        </p:blipFill>
        <p:spPr>
          <a:xfrm>
            <a:off x="125597" y="9389056"/>
            <a:ext cx="1159484" cy="17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1211</TotalTime>
  <Words>115</Words>
  <Application>Microsoft Office PowerPoint</Application>
  <PresentationFormat>Custom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Final Pilot Results Thermogenic pictures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Margarita N.</dc:creator>
  <cp:lastModifiedBy>Margarita N.</cp:lastModifiedBy>
  <cp:revision>37</cp:revision>
  <dcterms:created xsi:type="dcterms:W3CDTF">2019-06-18T11:45:20Z</dcterms:created>
  <dcterms:modified xsi:type="dcterms:W3CDTF">2019-06-27T12:31:09Z</dcterms:modified>
</cp:coreProperties>
</file>